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theme/theme10.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1.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2.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3.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4.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5.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6.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7.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8.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9.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20.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1.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2.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3.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4.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5.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6.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7.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8.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9.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30.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31.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32.xml" ContentType="application/vnd.openxmlformats-officedocument.theme+xml"/>
  <Override PartName="/ppt/slideLayouts/slideLayout299.xml" ContentType="application/vnd.openxmlformats-officedocument.presentationml.slideLayout+xml"/>
  <Override PartName="/ppt/theme/theme33.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34.xml" ContentType="application/vnd.openxmlformats-officedocument.theme+xml"/>
  <Override PartName="/ppt/slideLayouts/slideLayout313.xml" ContentType="application/vnd.openxmlformats-officedocument.presentationml.slideLayout+xml"/>
  <Override PartName="/ppt/theme/theme35.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6.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7.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8.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39.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40.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41.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42.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43.xml" ContentType="application/vnd.openxmlformats-officedocument.theme+xml"/>
  <Override PartName="/ppt/theme/theme4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2" r:id="rId2"/>
    <p:sldMasterId id="2147483651" r:id="rId3"/>
    <p:sldMasterId id="2147484506" r:id="rId4"/>
    <p:sldMasterId id="2147484513" r:id="rId5"/>
    <p:sldMasterId id="2147484576" r:id="rId6"/>
    <p:sldMasterId id="2147484857" r:id="rId7"/>
    <p:sldMasterId id="2147484873" r:id="rId8"/>
    <p:sldMasterId id="2147486036" r:id="rId9"/>
    <p:sldMasterId id="2147486109" r:id="rId10"/>
    <p:sldMasterId id="2147486123" r:id="rId11"/>
    <p:sldMasterId id="2147486135" r:id="rId12"/>
    <p:sldMasterId id="2147486147" r:id="rId13"/>
    <p:sldMasterId id="2147486161" r:id="rId14"/>
    <p:sldMasterId id="2147486173" r:id="rId15"/>
    <p:sldMasterId id="2147486186" r:id="rId16"/>
    <p:sldMasterId id="2147486198" r:id="rId17"/>
    <p:sldMasterId id="2147486210" r:id="rId18"/>
    <p:sldMasterId id="2147486224" r:id="rId19"/>
    <p:sldMasterId id="2147486236" r:id="rId20"/>
    <p:sldMasterId id="2147486248" r:id="rId21"/>
    <p:sldMasterId id="2147486261" r:id="rId22"/>
    <p:sldMasterId id="2147486273" r:id="rId23"/>
    <p:sldMasterId id="2147486276" r:id="rId24"/>
    <p:sldMasterId id="2147486288" r:id="rId25"/>
    <p:sldMasterId id="2147486292" r:id="rId26"/>
    <p:sldMasterId id="2147486304" r:id="rId27"/>
    <p:sldMasterId id="2147486316" r:id="rId28"/>
    <p:sldMasterId id="2147486328" r:id="rId29"/>
    <p:sldMasterId id="2147486331" r:id="rId30"/>
    <p:sldMasterId id="2147486335" r:id="rId31"/>
    <p:sldMasterId id="2147486347" r:id="rId32"/>
    <p:sldMasterId id="2147486359" r:id="rId33"/>
    <p:sldMasterId id="2147486361" r:id="rId34"/>
    <p:sldMasterId id="2147486375" r:id="rId35"/>
    <p:sldMasterId id="2147486377" r:id="rId36"/>
    <p:sldMasterId id="2147486390" r:id="rId37"/>
    <p:sldMasterId id="2147486403" r:id="rId38"/>
    <p:sldMasterId id="2147486415" r:id="rId39"/>
    <p:sldMasterId id="2147486428" r:id="rId40"/>
    <p:sldMasterId id="2147486443" r:id="rId41"/>
    <p:sldMasterId id="2147486454" r:id="rId42"/>
    <p:sldMasterId id="2147486469" r:id="rId43"/>
  </p:sldMasterIdLst>
  <p:notesMasterIdLst>
    <p:notesMasterId r:id="rId173"/>
  </p:notesMasterIdLst>
  <p:sldIdLst>
    <p:sldId id="256" r:id="rId44"/>
    <p:sldId id="5224" r:id="rId45"/>
    <p:sldId id="5225" r:id="rId46"/>
    <p:sldId id="534" r:id="rId47"/>
    <p:sldId id="613" r:id="rId48"/>
    <p:sldId id="4097" r:id="rId49"/>
    <p:sldId id="618" r:id="rId50"/>
    <p:sldId id="619" r:id="rId51"/>
    <p:sldId id="637" r:id="rId52"/>
    <p:sldId id="4034" r:id="rId53"/>
    <p:sldId id="3678" r:id="rId54"/>
    <p:sldId id="4094" r:id="rId55"/>
    <p:sldId id="3685" r:id="rId56"/>
    <p:sldId id="3686" r:id="rId57"/>
    <p:sldId id="3693" r:id="rId58"/>
    <p:sldId id="3687" r:id="rId59"/>
    <p:sldId id="3688" r:id="rId60"/>
    <p:sldId id="5226" r:id="rId61"/>
    <p:sldId id="2580" r:id="rId62"/>
    <p:sldId id="608" r:id="rId63"/>
    <p:sldId id="359" r:id="rId64"/>
    <p:sldId id="365" r:id="rId65"/>
    <p:sldId id="416" r:id="rId66"/>
    <p:sldId id="417" r:id="rId67"/>
    <p:sldId id="418" r:id="rId68"/>
    <p:sldId id="366" r:id="rId69"/>
    <p:sldId id="625" r:id="rId70"/>
    <p:sldId id="626" r:id="rId71"/>
    <p:sldId id="395" r:id="rId72"/>
    <p:sldId id="396" r:id="rId73"/>
    <p:sldId id="4098" r:id="rId74"/>
    <p:sldId id="4099" r:id="rId75"/>
    <p:sldId id="4100" r:id="rId76"/>
    <p:sldId id="4101" r:id="rId77"/>
    <p:sldId id="4102" r:id="rId78"/>
    <p:sldId id="4103" r:id="rId79"/>
    <p:sldId id="4104" r:id="rId80"/>
    <p:sldId id="4105" r:id="rId81"/>
    <p:sldId id="4106" r:id="rId82"/>
    <p:sldId id="4107" r:id="rId83"/>
    <p:sldId id="4108" r:id="rId84"/>
    <p:sldId id="4109" r:id="rId85"/>
    <p:sldId id="409" r:id="rId86"/>
    <p:sldId id="4110" r:id="rId87"/>
    <p:sldId id="4111" r:id="rId88"/>
    <p:sldId id="4112" r:id="rId89"/>
    <p:sldId id="506" r:id="rId90"/>
    <p:sldId id="4113" r:id="rId91"/>
    <p:sldId id="4114" r:id="rId92"/>
    <p:sldId id="4115" r:id="rId93"/>
    <p:sldId id="4116" r:id="rId94"/>
    <p:sldId id="419" r:id="rId95"/>
    <p:sldId id="420" r:id="rId96"/>
    <p:sldId id="421" r:id="rId97"/>
    <p:sldId id="422" r:id="rId98"/>
    <p:sldId id="474" r:id="rId99"/>
    <p:sldId id="4117" r:id="rId100"/>
    <p:sldId id="4118" r:id="rId101"/>
    <p:sldId id="4119" r:id="rId102"/>
    <p:sldId id="4120" r:id="rId103"/>
    <p:sldId id="428" r:id="rId104"/>
    <p:sldId id="429" r:id="rId105"/>
    <p:sldId id="430" r:id="rId106"/>
    <p:sldId id="431" r:id="rId107"/>
    <p:sldId id="432" r:id="rId108"/>
    <p:sldId id="433" r:id="rId109"/>
    <p:sldId id="434" r:id="rId110"/>
    <p:sldId id="435" r:id="rId111"/>
    <p:sldId id="436" r:id="rId112"/>
    <p:sldId id="437" r:id="rId113"/>
    <p:sldId id="438" r:id="rId114"/>
    <p:sldId id="439" r:id="rId115"/>
    <p:sldId id="440" r:id="rId116"/>
    <p:sldId id="441" r:id="rId117"/>
    <p:sldId id="442" r:id="rId118"/>
    <p:sldId id="443" r:id="rId119"/>
    <p:sldId id="444" r:id="rId120"/>
    <p:sldId id="491" r:id="rId121"/>
    <p:sldId id="445" r:id="rId122"/>
    <p:sldId id="4121" r:id="rId123"/>
    <p:sldId id="447" r:id="rId124"/>
    <p:sldId id="448" r:id="rId125"/>
    <p:sldId id="449" r:id="rId126"/>
    <p:sldId id="450" r:id="rId127"/>
    <p:sldId id="451" r:id="rId128"/>
    <p:sldId id="452" r:id="rId129"/>
    <p:sldId id="4032" r:id="rId130"/>
    <p:sldId id="4122" r:id="rId131"/>
    <p:sldId id="669" r:id="rId132"/>
    <p:sldId id="3681" r:id="rId133"/>
    <p:sldId id="3680" r:id="rId134"/>
    <p:sldId id="4123" r:id="rId135"/>
    <p:sldId id="4124" r:id="rId136"/>
    <p:sldId id="702" r:id="rId137"/>
    <p:sldId id="703" r:id="rId138"/>
    <p:sldId id="704" r:id="rId139"/>
    <p:sldId id="705" r:id="rId140"/>
    <p:sldId id="3683" r:id="rId141"/>
    <p:sldId id="462" r:id="rId142"/>
    <p:sldId id="2570" r:id="rId143"/>
    <p:sldId id="2571" r:id="rId144"/>
    <p:sldId id="5362" r:id="rId145"/>
    <p:sldId id="415" r:id="rId146"/>
    <p:sldId id="404" r:id="rId147"/>
    <p:sldId id="405" r:id="rId148"/>
    <p:sldId id="406" r:id="rId149"/>
    <p:sldId id="407" r:id="rId150"/>
    <p:sldId id="5600" r:id="rId151"/>
    <p:sldId id="606" r:id="rId152"/>
    <p:sldId id="610" r:id="rId153"/>
    <p:sldId id="339" r:id="rId154"/>
    <p:sldId id="391" r:id="rId155"/>
    <p:sldId id="392" r:id="rId156"/>
    <p:sldId id="413" r:id="rId157"/>
    <p:sldId id="414" r:id="rId158"/>
    <p:sldId id="5240" r:id="rId159"/>
    <p:sldId id="5241" r:id="rId160"/>
    <p:sldId id="5242" r:id="rId161"/>
    <p:sldId id="5243" r:id="rId162"/>
    <p:sldId id="285" r:id="rId163"/>
    <p:sldId id="5184" r:id="rId164"/>
    <p:sldId id="388" r:id="rId165"/>
    <p:sldId id="5435" r:id="rId166"/>
    <p:sldId id="5436" r:id="rId167"/>
    <p:sldId id="5437" r:id="rId168"/>
    <p:sldId id="412" r:id="rId169"/>
    <p:sldId id="5599" r:id="rId170"/>
    <p:sldId id="293" r:id="rId171"/>
    <p:sldId id="473" r:id="rId17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5157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050" autoAdjust="0"/>
    <p:restoredTop sz="94249" autoAdjust="0"/>
  </p:normalViewPr>
  <p:slideViewPr>
    <p:cSldViewPr>
      <p:cViewPr>
        <p:scale>
          <a:sx n="87" d="100"/>
          <a:sy n="87" d="100"/>
        </p:scale>
        <p:origin x="528" y="17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802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4.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20.xml"/><Relationship Id="rId84" Type="http://schemas.openxmlformats.org/officeDocument/2006/relationships/slide" Target="slides/slide41.xml"/><Relationship Id="rId138" Type="http://schemas.openxmlformats.org/officeDocument/2006/relationships/slide" Target="slides/slide95.xml"/><Relationship Id="rId159" Type="http://schemas.openxmlformats.org/officeDocument/2006/relationships/slide" Target="slides/slide116.xml"/><Relationship Id="rId170" Type="http://schemas.openxmlformats.org/officeDocument/2006/relationships/slide" Target="slides/slide127.xml"/><Relationship Id="rId107" Type="http://schemas.openxmlformats.org/officeDocument/2006/relationships/slide" Target="slides/slide6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0.xml"/><Relationship Id="rId74" Type="http://schemas.openxmlformats.org/officeDocument/2006/relationships/slide" Target="slides/slide31.xml"/><Relationship Id="rId128" Type="http://schemas.openxmlformats.org/officeDocument/2006/relationships/slide" Target="slides/slide85.xml"/><Relationship Id="rId149" Type="http://schemas.openxmlformats.org/officeDocument/2006/relationships/slide" Target="slides/slide106.xml"/><Relationship Id="rId5" Type="http://schemas.openxmlformats.org/officeDocument/2006/relationships/slideMaster" Target="slideMasters/slideMaster5.xml"/><Relationship Id="rId95" Type="http://schemas.openxmlformats.org/officeDocument/2006/relationships/slide" Target="slides/slide52.xml"/><Relationship Id="rId160" Type="http://schemas.openxmlformats.org/officeDocument/2006/relationships/slide" Target="slides/slide117.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21.xml"/><Relationship Id="rId118" Type="http://schemas.openxmlformats.org/officeDocument/2006/relationships/slide" Target="slides/slide75.xml"/><Relationship Id="rId139" Type="http://schemas.openxmlformats.org/officeDocument/2006/relationships/slide" Target="slides/slide96.xml"/><Relationship Id="rId85" Type="http://schemas.openxmlformats.org/officeDocument/2006/relationships/slide" Target="slides/slide42.xml"/><Relationship Id="rId150" Type="http://schemas.openxmlformats.org/officeDocument/2006/relationships/slide" Target="slides/slide107.xml"/><Relationship Id="rId171" Type="http://schemas.openxmlformats.org/officeDocument/2006/relationships/slide" Target="slides/slide128.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5.xml"/><Relationship Id="rId129" Type="http://schemas.openxmlformats.org/officeDocument/2006/relationships/slide" Target="slides/slide86.xml"/><Relationship Id="rId54" Type="http://schemas.openxmlformats.org/officeDocument/2006/relationships/slide" Target="slides/slide11.xml"/><Relationship Id="rId75" Type="http://schemas.openxmlformats.org/officeDocument/2006/relationships/slide" Target="slides/slide32.xml"/><Relationship Id="rId96" Type="http://schemas.openxmlformats.org/officeDocument/2006/relationships/slide" Target="slides/slide53.xml"/><Relationship Id="rId140" Type="http://schemas.openxmlformats.org/officeDocument/2006/relationships/slide" Target="slides/slide97.xml"/><Relationship Id="rId161" Type="http://schemas.openxmlformats.org/officeDocument/2006/relationships/slide" Target="slides/slide118.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6.xml"/><Relationship Id="rId114" Type="http://schemas.openxmlformats.org/officeDocument/2006/relationships/slide" Target="slides/slide71.xml"/><Relationship Id="rId119" Type="http://schemas.openxmlformats.org/officeDocument/2006/relationships/slide" Target="slides/slide76.xml"/><Relationship Id="rId44" Type="http://schemas.openxmlformats.org/officeDocument/2006/relationships/slide" Target="slides/slide1.xml"/><Relationship Id="rId60" Type="http://schemas.openxmlformats.org/officeDocument/2006/relationships/slide" Target="slides/slide17.xml"/><Relationship Id="rId65" Type="http://schemas.openxmlformats.org/officeDocument/2006/relationships/slide" Target="slides/slide22.xml"/><Relationship Id="rId81" Type="http://schemas.openxmlformats.org/officeDocument/2006/relationships/slide" Target="slides/slide38.xml"/><Relationship Id="rId86" Type="http://schemas.openxmlformats.org/officeDocument/2006/relationships/slide" Target="slides/slide43.xml"/><Relationship Id="rId130" Type="http://schemas.openxmlformats.org/officeDocument/2006/relationships/slide" Target="slides/slide87.xml"/><Relationship Id="rId135" Type="http://schemas.openxmlformats.org/officeDocument/2006/relationships/slide" Target="slides/slide92.xml"/><Relationship Id="rId151" Type="http://schemas.openxmlformats.org/officeDocument/2006/relationships/slide" Target="slides/slide108.xml"/><Relationship Id="rId156" Type="http://schemas.openxmlformats.org/officeDocument/2006/relationships/slide" Target="slides/slide113.xml"/><Relationship Id="rId177" Type="http://schemas.openxmlformats.org/officeDocument/2006/relationships/tableStyles" Target="tableStyles.xml"/><Relationship Id="rId172" Type="http://schemas.openxmlformats.org/officeDocument/2006/relationships/slide" Target="slides/slide12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6.xml"/><Relationship Id="rId34" Type="http://schemas.openxmlformats.org/officeDocument/2006/relationships/slideMaster" Target="slideMasters/slideMaster34.xml"/><Relationship Id="rId50" Type="http://schemas.openxmlformats.org/officeDocument/2006/relationships/slide" Target="slides/slide7.xml"/><Relationship Id="rId55" Type="http://schemas.openxmlformats.org/officeDocument/2006/relationships/slide" Target="slides/slide12.xml"/><Relationship Id="rId76" Type="http://schemas.openxmlformats.org/officeDocument/2006/relationships/slide" Target="slides/slide33.xml"/><Relationship Id="rId97" Type="http://schemas.openxmlformats.org/officeDocument/2006/relationships/slide" Target="slides/slide54.xml"/><Relationship Id="rId104" Type="http://schemas.openxmlformats.org/officeDocument/2006/relationships/slide" Target="slides/slide61.xml"/><Relationship Id="rId120" Type="http://schemas.openxmlformats.org/officeDocument/2006/relationships/slide" Target="slides/slide77.xml"/><Relationship Id="rId125" Type="http://schemas.openxmlformats.org/officeDocument/2006/relationships/slide" Target="slides/slide82.xml"/><Relationship Id="rId141" Type="http://schemas.openxmlformats.org/officeDocument/2006/relationships/slide" Target="slides/slide98.xml"/><Relationship Id="rId146" Type="http://schemas.openxmlformats.org/officeDocument/2006/relationships/slide" Target="slides/slide103.xml"/><Relationship Id="rId167" Type="http://schemas.openxmlformats.org/officeDocument/2006/relationships/slide" Target="slides/slide124.xml"/><Relationship Id="rId7" Type="http://schemas.openxmlformats.org/officeDocument/2006/relationships/slideMaster" Target="slideMasters/slideMaster7.xml"/><Relationship Id="rId71" Type="http://schemas.openxmlformats.org/officeDocument/2006/relationships/slide" Target="slides/slide28.xml"/><Relationship Id="rId92" Type="http://schemas.openxmlformats.org/officeDocument/2006/relationships/slide" Target="slides/slide49.xml"/><Relationship Id="rId162" Type="http://schemas.openxmlformats.org/officeDocument/2006/relationships/slide" Target="slides/slide11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2.xml"/><Relationship Id="rId66" Type="http://schemas.openxmlformats.org/officeDocument/2006/relationships/slide" Target="slides/slide23.xml"/><Relationship Id="rId87" Type="http://schemas.openxmlformats.org/officeDocument/2006/relationships/slide" Target="slides/slide44.xml"/><Relationship Id="rId110" Type="http://schemas.openxmlformats.org/officeDocument/2006/relationships/slide" Target="slides/slide67.xml"/><Relationship Id="rId115" Type="http://schemas.openxmlformats.org/officeDocument/2006/relationships/slide" Target="slides/slide72.xml"/><Relationship Id="rId131" Type="http://schemas.openxmlformats.org/officeDocument/2006/relationships/slide" Target="slides/slide88.xml"/><Relationship Id="rId136" Type="http://schemas.openxmlformats.org/officeDocument/2006/relationships/slide" Target="slides/slide93.xml"/><Relationship Id="rId157" Type="http://schemas.openxmlformats.org/officeDocument/2006/relationships/slide" Target="slides/slide114.xml"/><Relationship Id="rId61" Type="http://schemas.openxmlformats.org/officeDocument/2006/relationships/slide" Target="slides/slide18.xml"/><Relationship Id="rId82" Type="http://schemas.openxmlformats.org/officeDocument/2006/relationships/slide" Target="slides/slide39.xml"/><Relationship Id="rId152" Type="http://schemas.openxmlformats.org/officeDocument/2006/relationships/slide" Target="slides/slide109.xml"/><Relationship Id="rId173" Type="http://schemas.openxmlformats.org/officeDocument/2006/relationships/notesMaster" Target="notesMasters/notes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3.xml"/><Relationship Id="rId77" Type="http://schemas.openxmlformats.org/officeDocument/2006/relationships/slide" Target="slides/slide34.xml"/><Relationship Id="rId100" Type="http://schemas.openxmlformats.org/officeDocument/2006/relationships/slide" Target="slides/slide57.xml"/><Relationship Id="rId105" Type="http://schemas.openxmlformats.org/officeDocument/2006/relationships/slide" Target="slides/slide62.xml"/><Relationship Id="rId126" Type="http://schemas.openxmlformats.org/officeDocument/2006/relationships/slide" Target="slides/slide83.xml"/><Relationship Id="rId147" Type="http://schemas.openxmlformats.org/officeDocument/2006/relationships/slide" Target="slides/slide104.xml"/><Relationship Id="rId168" Type="http://schemas.openxmlformats.org/officeDocument/2006/relationships/slide" Target="slides/slide125.xml"/><Relationship Id="rId8" Type="http://schemas.openxmlformats.org/officeDocument/2006/relationships/slideMaster" Target="slideMasters/slideMaster8.xml"/><Relationship Id="rId51" Type="http://schemas.openxmlformats.org/officeDocument/2006/relationships/slide" Target="slides/slide8.xml"/><Relationship Id="rId72" Type="http://schemas.openxmlformats.org/officeDocument/2006/relationships/slide" Target="slides/slide29.xml"/><Relationship Id="rId93" Type="http://schemas.openxmlformats.org/officeDocument/2006/relationships/slide" Target="slides/slide50.xml"/><Relationship Id="rId98" Type="http://schemas.openxmlformats.org/officeDocument/2006/relationships/slide" Target="slides/slide55.xml"/><Relationship Id="rId121" Type="http://schemas.openxmlformats.org/officeDocument/2006/relationships/slide" Target="slides/slide78.xml"/><Relationship Id="rId142" Type="http://schemas.openxmlformats.org/officeDocument/2006/relationships/slide" Target="slides/slide99.xml"/><Relationship Id="rId163" Type="http://schemas.openxmlformats.org/officeDocument/2006/relationships/slide" Target="slides/slide120.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3.xml"/><Relationship Id="rId67" Type="http://schemas.openxmlformats.org/officeDocument/2006/relationships/slide" Target="slides/slide24.xml"/><Relationship Id="rId116" Type="http://schemas.openxmlformats.org/officeDocument/2006/relationships/slide" Target="slides/slide73.xml"/><Relationship Id="rId137" Type="http://schemas.openxmlformats.org/officeDocument/2006/relationships/slide" Target="slides/slide94.xml"/><Relationship Id="rId158" Type="http://schemas.openxmlformats.org/officeDocument/2006/relationships/slide" Target="slides/slide11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9.xml"/><Relationship Id="rId83" Type="http://schemas.openxmlformats.org/officeDocument/2006/relationships/slide" Target="slides/slide40.xml"/><Relationship Id="rId88" Type="http://schemas.openxmlformats.org/officeDocument/2006/relationships/slide" Target="slides/slide45.xml"/><Relationship Id="rId111" Type="http://schemas.openxmlformats.org/officeDocument/2006/relationships/slide" Target="slides/slide68.xml"/><Relationship Id="rId132" Type="http://schemas.openxmlformats.org/officeDocument/2006/relationships/slide" Target="slides/slide89.xml"/><Relationship Id="rId153" Type="http://schemas.openxmlformats.org/officeDocument/2006/relationships/slide" Target="slides/slide110.xml"/><Relationship Id="rId174"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4.xml"/><Relationship Id="rId106" Type="http://schemas.openxmlformats.org/officeDocument/2006/relationships/slide" Target="slides/slide63.xml"/><Relationship Id="rId127" Type="http://schemas.openxmlformats.org/officeDocument/2006/relationships/slide" Target="slides/slide8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9.xml"/><Relationship Id="rId73" Type="http://schemas.openxmlformats.org/officeDocument/2006/relationships/slide" Target="slides/slide30.xml"/><Relationship Id="rId78" Type="http://schemas.openxmlformats.org/officeDocument/2006/relationships/slide" Target="slides/slide35.xml"/><Relationship Id="rId94" Type="http://schemas.openxmlformats.org/officeDocument/2006/relationships/slide" Target="slides/slide51.xml"/><Relationship Id="rId99" Type="http://schemas.openxmlformats.org/officeDocument/2006/relationships/slide" Target="slides/slide56.xml"/><Relationship Id="rId101" Type="http://schemas.openxmlformats.org/officeDocument/2006/relationships/slide" Target="slides/slide58.xml"/><Relationship Id="rId122" Type="http://schemas.openxmlformats.org/officeDocument/2006/relationships/slide" Target="slides/slide79.xml"/><Relationship Id="rId143" Type="http://schemas.openxmlformats.org/officeDocument/2006/relationships/slide" Target="slides/slide100.xml"/><Relationship Id="rId148" Type="http://schemas.openxmlformats.org/officeDocument/2006/relationships/slide" Target="slides/slide105.xml"/><Relationship Id="rId164" Type="http://schemas.openxmlformats.org/officeDocument/2006/relationships/slide" Target="slides/slide121.xml"/><Relationship Id="rId169" Type="http://schemas.openxmlformats.org/officeDocument/2006/relationships/slide" Target="slides/slide126.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4.xml"/><Relationship Id="rId68" Type="http://schemas.openxmlformats.org/officeDocument/2006/relationships/slide" Target="slides/slide25.xml"/><Relationship Id="rId89" Type="http://schemas.openxmlformats.org/officeDocument/2006/relationships/slide" Target="slides/slide46.xml"/><Relationship Id="rId112" Type="http://schemas.openxmlformats.org/officeDocument/2006/relationships/slide" Target="slides/slide69.xml"/><Relationship Id="rId133" Type="http://schemas.openxmlformats.org/officeDocument/2006/relationships/slide" Target="slides/slide90.xml"/><Relationship Id="rId154" Type="http://schemas.openxmlformats.org/officeDocument/2006/relationships/slide" Target="slides/slide111.xml"/><Relationship Id="rId175" Type="http://schemas.openxmlformats.org/officeDocument/2006/relationships/viewProps" Target="viewProps.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5.xml"/><Relationship Id="rId79" Type="http://schemas.openxmlformats.org/officeDocument/2006/relationships/slide" Target="slides/slide36.xml"/><Relationship Id="rId102" Type="http://schemas.openxmlformats.org/officeDocument/2006/relationships/slide" Target="slides/slide59.xml"/><Relationship Id="rId123" Type="http://schemas.openxmlformats.org/officeDocument/2006/relationships/slide" Target="slides/slide80.xml"/><Relationship Id="rId144" Type="http://schemas.openxmlformats.org/officeDocument/2006/relationships/slide" Target="slides/slide101.xml"/><Relationship Id="rId90" Type="http://schemas.openxmlformats.org/officeDocument/2006/relationships/slide" Target="slides/slide47.xml"/><Relationship Id="rId165" Type="http://schemas.openxmlformats.org/officeDocument/2006/relationships/slide" Target="slides/slide122.xml"/><Relationship Id="rId27" Type="http://schemas.openxmlformats.org/officeDocument/2006/relationships/slideMaster" Target="slideMasters/slideMaster27.xml"/><Relationship Id="rId48" Type="http://schemas.openxmlformats.org/officeDocument/2006/relationships/slide" Target="slides/slide5.xml"/><Relationship Id="rId69" Type="http://schemas.openxmlformats.org/officeDocument/2006/relationships/slide" Target="slides/slide26.xml"/><Relationship Id="rId113" Type="http://schemas.openxmlformats.org/officeDocument/2006/relationships/slide" Target="slides/slide70.xml"/><Relationship Id="rId134" Type="http://schemas.openxmlformats.org/officeDocument/2006/relationships/slide" Target="slides/slide91.xml"/><Relationship Id="rId80" Type="http://schemas.openxmlformats.org/officeDocument/2006/relationships/slide" Target="slides/slide37.xml"/><Relationship Id="rId155" Type="http://schemas.openxmlformats.org/officeDocument/2006/relationships/slide" Target="slides/slide112.xml"/><Relationship Id="rId176" Type="http://schemas.openxmlformats.org/officeDocument/2006/relationships/theme" Target="theme/theme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6.xml"/><Relationship Id="rId103" Type="http://schemas.openxmlformats.org/officeDocument/2006/relationships/slide" Target="slides/slide60.xml"/><Relationship Id="rId124" Type="http://schemas.openxmlformats.org/officeDocument/2006/relationships/slide" Target="slides/slide81.xml"/><Relationship Id="rId70" Type="http://schemas.openxmlformats.org/officeDocument/2006/relationships/slide" Target="slides/slide27.xml"/><Relationship Id="rId91" Type="http://schemas.openxmlformats.org/officeDocument/2006/relationships/slide" Target="slides/slide48.xml"/><Relationship Id="rId145" Type="http://schemas.openxmlformats.org/officeDocument/2006/relationships/slide" Target="slides/slide102.xml"/><Relationship Id="rId166" Type="http://schemas.openxmlformats.org/officeDocument/2006/relationships/slide" Target="slides/slide12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542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272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42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42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542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1F44CEC-B8BB-1B46-94AC-68D6571B4421}" type="slidenum">
              <a:rPr lang="en-US"/>
              <a:pPr>
                <a:defRPr/>
              </a:pPr>
              <a:t>‹#›</a:t>
            </a:fld>
            <a:endParaRPr lang="en-US"/>
          </a:p>
        </p:txBody>
      </p:sp>
    </p:spTree>
    <p:extLst>
      <p:ext uri="{BB962C8B-B14F-4D97-AF65-F5344CB8AC3E}">
        <p14:creationId xmlns:p14="http://schemas.microsoft.com/office/powerpoint/2010/main" val="2151496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28921B1-FE73-BE49-82CD-930F4DFD91BC}" type="slidenum">
              <a:rPr lang="en-US" sz="1200"/>
              <a:pPr/>
              <a:t>1</a:t>
            </a:fld>
            <a:endParaRPr lang="en-US" sz="1200"/>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Our granddaughter joined the family on 31 July 2021 but why would God take us now? I don’t know.</a:t>
            </a:r>
            <a:endParaRPr lang="en-US" dirty="0"/>
          </a:p>
        </p:txBody>
      </p:sp>
    </p:spTree>
    <p:extLst>
      <p:ext uri="{BB962C8B-B14F-4D97-AF65-F5344CB8AC3E}">
        <p14:creationId xmlns:p14="http://schemas.microsoft.com/office/powerpoint/2010/main" val="296075804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605244B-3B6B-5942-AF5D-380DC1220A9E}" type="slidenum">
              <a:rPr lang="en-US" sz="1200">
                <a:solidFill>
                  <a:srgbClr val="000000"/>
                </a:solidFill>
              </a:rPr>
              <a:pPr eaLnBrk="1" hangingPunct="1"/>
              <a:t>106</a:t>
            </a:fld>
            <a:endParaRPr lang="en-US" sz="1200">
              <a:solidFill>
                <a:srgbClr val="000000"/>
              </a:solidFill>
            </a:endParaRPr>
          </a:p>
        </p:txBody>
      </p:sp>
      <p:sp>
        <p:nvSpPr>
          <p:cNvPr id="450562" name="Rectangle 2"/>
          <p:cNvSpPr>
            <a:spLocks noGrp="1" noRot="1" noChangeAspect="1" noChangeArrowheads="1"/>
          </p:cNvSpPr>
          <p:nvPr>
            <p:ph type="sldImg"/>
          </p:nvPr>
        </p:nvSpPr>
        <p:spPr>
          <a:xfrm>
            <a:off x="1131888" y="703263"/>
            <a:ext cx="4586287" cy="3440112"/>
          </a:xfrm>
          <a:solidFill>
            <a:srgbClr val="FFFFFF"/>
          </a:solidFill>
          <a:ln/>
        </p:spPr>
      </p:sp>
      <p:sp>
        <p:nvSpPr>
          <p:cNvPr id="45056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341BC5E-1707-974D-9C1F-C14889DDD5FE}" type="slidenum">
              <a:rPr lang="en-US" sz="1200">
                <a:solidFill>
                  <a:srgbClr val="000000"/>
                </a:solidFill>
              </a:rPr>
              <a:pPr eaLnBrk="1" hangingPunct="1"/>
              <a:t>107</a:t>
            </a:fld>
            <a:endParaRPr lang="en-US" sz="1200">
              <a:solidFill>
                <a:srgbClr val="000000"/>
              </a:solidFill>
            </a:endParaRPr>
          </a:p>
        </p:txBody>
      </p:sp>
      <p:sp>
        <p:nvSpPr>
          <p:cNvPr id="452610" name="Rectangle 2"/>
          <p:cNvSpPr>
            <a:spLocks noGrp="1" noRot="1" noChangeAspect="1" noChangeArrowheads="1"/>
          </p:cNvSpPr>
          <p:nvPr>
            <p:ph type="sldImg"/>
          </p:nvPr>
        </p:nvSpPr>
        <p:spPr>
          <a:xfrm>
            <a:off x="1131888" y="703263"/>
            <a:ext cx="4586287" cy="3440112"/>
          </a:xfrm>
          <a:solidFill>
            <a:srgbClr val="FFFFFF"/>
          </a:solidFill>
          <a:ln/>
        </p:spPr>
      </p:sp>
      <p:sp>
        <p:nvSpPr>
          <p:cNvPr id="452611"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41BC5E-1707-974D-9C1F-C14889DDD5F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52610" name="Rectangle 2"/>
          <p:cNvSpPr>
            <a:spLocks noGrp="1" noRot="1" noChangeAspect="1" noChangeArrowheads="1"/>
          </p:cNvSpPr>
          <p:nvPr>
            <p:ph type="sldImg"/>
          </p:nvPr>
        </p:nvSpPr>
        <p:spPr>
          <a:xfrm>
            <a:off x="1131888" y="703263"/>
            <a:ext cx="4586287" cy="3440112"/>
          </a:xfrm>
          <a:solidFill>
            <a:srgbClr val="FFFFFF"/>
          </a:solidFill>
          <a:ln/>
        </p:spPr>
      </p:sp>
      <p:sp>
        <p:nvSpPr>
          <p:cNvPr id="452611"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218892103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571EC9-C9E7-DF43-9E38-82244598C412}" type="slidenum">
              <a:rPr lang="en-US" sz="1200">
                <a:solidFill>
                  <a:srgbClr val="000000"/>
                </a:solidFill>
              </a:rPr>
              <a:pPr/>
              <a:t>112</a:t>
            </a:fld>
            <a:endParaRPr lang="en-US" sz="1200">
              <a:solidFill>
                <a:srgbClr val="000000"/>
              </a:solidFill>
            </a:endParaRPr>
          </a:p>
        </p:txBody>
      </p:sp>
      <p:sp>
        <p:nvSpPr>
          <p:cNvPr id="459778" name="Rectangle 2"/>
          <p:cNvSpPr>
            <a:spLocks noGrp="1" noRot="1" noChangeAspect="1" noChangeArrowheads="1"/>
          </p:cNvSpPr>
          <p:nvPr>
            <p:ph type="sldImg"/>
          </p:nvPr>
        </p:nvSpPr>
        <p:spPr>
          <a:solidFill>
            <a:srgbClr val="FFFFFF"/>
          </a:solidFill>
          <a:ln/>
        </p:spPr>
      </p:sp>
      <p:sp>
        <p:nvSpPr>
          <p:cNvPr id="459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C067E3-912C-904A-9476-06F30AEA198C}" type="slidenum">
              <a:rPr lang="en-US" sz="1200">
                <a:solidFill>
                  <a:srgbClr val="000000"/>
                </a:solidFill>
              </a:rPr>
              <a:pPr/>
              <a:t>113</a:t>
            </a:fld>
            <a:endParaRPr lang="en-US" sz="1200">
              <a:solidFill>
                <a:srgbClr val="000000"/>
              </a:solidFill>
            </a:endParaRPr>
          </a:p>
        </p:txBody>
      </p:sp>
      <p:sp>
        <p:nvSpPr>
          <p:cNvPr id="461826" name="Rectangle 2"/>
          <p:cNvSpPr>
            <a:spLocks noGrp="1" noRot="1" noChangeAspect="1" noChangeArrowheads="1"/>
          </p:cNvSpPr>
          <p:nvPr>
            <p:ph type="sldImg"/>
          </p:nvPr>
        </p:nvSpPr>
        <p:spPr>
          <a:solidFill>
            <a:srgbClr val="FFFFFF"/>
          </a:solidFill>
          <a:ln/>
        </p:spPr>
      </p:sp>
      <p:sp>
        <p:nvSpPr>
          <p:cNvPr id="461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5F34F9-0133-C944-BD15-20E07DAA49E1}" type="slidenum">
              <a:rPr lang="en-US" sz="1200">
                <a:solidFill>
                  <a:srgbClr val="000000"/>
                </a:solidFill>
              </a:rPr>
              <a:pPr/>
              <a:t>114</a:t>
            </a:fld>
            <a:endParaRPr lang="en-US" sz="1200">
              <a:solidFill>
                <a:srgbClr val="000000"/>
              </a:solidFill>
            </a:endParaRPr>
          </a:p>
        </p:txBody>
      </p:sp>
      <p:sp>
        <p:nvSpPr>
          <p:cNvPr id="463874" name="Rectangle 2"/>
          <p:cNvSpPr>
            <a:spLocks noGrp="1" noRot="1" noChangeAspect="1" noChangeArrowheads="1"/>
          </p:cNvSpPr>
          <p:nvPr>
            <p:ph type="sldImg"/>
          </p:nvPr>
        </p:nvSpPr>
        <p:spPr>
          <a:solidFill>
            <a:srgbClr val="FFFFFF"/>
          </a:solidFill>
          <a:ln/>
        </p:spPr>
      </p:sp>
      <p:sp>
        <p:nvSpPr>
          <p:cNvPr id="463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992A11-A5D5-7545-BB42-2285FDF05024}" type="slidenum">
              <a:rPr lang="en-US" sz="1200">
                <a:solidFill>
                  <a:srgbClr val="000000"/>
                </a:solidFill>
              </a:rPr>
              <a:pPr/>
              <a:t>115</a:t>
            </a:fld>
            <a:endParaRPr lang="en-US" sz="1200">
              <a:solidFill>
                <a:srgbClr val="000000"/>
              </a:solidFill>
            </a:endParaRPr>
          </a:p>
        </p:txBody>
      </p:sp>
      <p:sp>
        <p:nvSpPr>
          <p:cNvPr id="465922" name="Rectangle 2"/>
          <p:cNvSpPr>
            <a:spLocks noGrp="1" noRot="1" noChangeAspect="1" noChangeArrowheads="1"/>
          </p:cNvSpPr>
          <p:nvPr>
            <p:ph type="sldImg"/>
          </p:nvPr>
        </p:nvSpPr>
        <p:spPr>
          <a:solidFill>
            <a:srgbClr val="FFFFFF"/>
          </a:solidFill>
          <a:ln/>
        </p:spPr>
      </p:sp>
      <p:sp>
        <p:nvSpPr>
          <p:cNvPr id="465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E924804-DD62-3A40-A067-84A3D3E555C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83682" name="Rectangle 1026"/>
          <p:cNvSpPr>
            <a:spLocks noGrp="1" noRot="1" noChangeAspect="1" noChangeArrowheads="1"/>
          </p:cNvSpPr>
          <p:nvPr>
            <p:ph type="sldImg"/>
          </p:nvPr>
        </p:nvSpPr>
        <p:spPr>
          <a:solidFill>
            <a:srgbClr val="FFFFFF"/>
          </a:solidFill>
          <a:ln/>
        </p:spPr>
      </p:sp>
      <p:sp>
        <p:nvSpPr>
          <p:cNvPr id="5836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God’s glory or presence then appeared at the tabernacle made for him to dwell as king.</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3EE8686-2293-DC4A-A95B-A9C1A3191A3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85730" name="Rectangle 2"/>
          <p:cNvSpPr>
            <a:spLocks noGrp="1" noRot="1" noChangeAspect="1" noChangeArrowheads="1"/>
          </p:cNvSpPr>
          <p:nvPr>
            <p:ph type="sldImg"/>
          </p:nvPr>
        </p:nvSpPr>
        <p:spPr>
          <a:solidFill>
            <a:srgbClr val="FFFFFF"/>
          </a:solidFill>
          <a:ln/>
        </p:spPr>
      </p:sp>
      <p:sp>
        <p:nvSpPr>
          <p:cNvPr id="585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Spirit came upon Saul and David (1 Sam 11:6; 16:12-13)</a:t>
            </a:r>
            <a:r>
              <a:rPr lang="en-SG" dirty="0">
                <a:effectLst/>
              </a:rPr>
              <a:t>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“So Jesse sent for him. He was dark and handsome, with beautiful eyes. And the Lord said, This is the one; anoint him.’ </a:t>
            </a:r>
          </a:p>
          <a:p>
            <a:r>
              <a:rPr lang="en-SG" sz="1200" kern="1200" dirty="0">
                <a:solidFill>
                  <a:schemeClr val="tx1"/>
                </a:solidFill>
                <a:effectLst/>
                <a:latin typeface="+mn-lt"/>
                <a:ea typeface="+mn-ea"/>
                <a:cs typeface="+mn-cs"/>
              </a:rPr>
              <a:t>13 So as David stood there among his brothers, Samuel took the flask of olive oil he had brought and anointed David with the oil. And the Spirit of the Lord came powerfully upon David from that day on. Then Samuel returned to Ramah” (1 Sam 16:12-13).</a:t>
            </a:r>
          </a:p>
          <a:p>
            <a:r>
              <a:rPr lang="en-SG" sz="1200" kern="1200" dirty="0">
                <a:solidFill>
                  <a:schemeClr val="tx1"/>
                </a:solidFill>
                <a:effectLst/>
                <a:latin typeface="+mn-lt"/>
                <a:ea typeface="+mn-ea"/>
                <a:cs typeface="+mn-cs"/>
              </a:rPr>
              <a:t>Even if we see this as an indwelling, it was temporary. It was also unrelated to a person's spiritual condition, since Jephthah was an idolater and Samson a carnal man, yet the Spirit came upon and used each (Paul Enns, </a:t>
            </a:r>
            <a:r>
              <a:rPr lang="en-SG" sz="1200" i="1" kern="1200" dirty="0">
                <a:solidFill>
                  <a:schemeClr val="tx1"/>
                </a:solidFill>
                <a:effectLst/>
                <a:latin typeface="+mn-lt"/>
                <a:ea typeface="+mn-ea"/>
                <a:cs typeface="+mn-cs"/>
              </a:rPr>
              <a:t>Moody Handbook of Theology</a:t>
            </a:r>
            <a:r>
              <a:rPr lang="en-SG" sz="1200" i="0" kern="1200" dirty="0">
                <a:solidFill>
                  <a:schemeClr val="tx1"/>
                </a:solidFill>
                <a:effectLst/>
                <a:latin typeface="+mn-lt"/>
                <a:ea typeface="+mn-ea"/>
                <a:cs typeface="+mn-cs"/>
              </a:rPr>
              <a:t>, 261).</a:t>
            </a:r>
            <a:endParaRPr lang="en-SG"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105643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Stephen and his wife Katie in Boise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6048985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BC1219-1DAE-4149-AF0E-3E5147567F8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89826" name="Rectangle 2"/>
          <p:cNvSpPr>
            <a:spLocks noGrp="1" noRot="1" noChangeAspect="1" noChangeArrowheads="1" noTextEdit="1"/>
          </p:cNvSpPr>
          <p:nvPr>
            <p:ph type="sldImg"/>
          </p:nvPr>
        </p:nvSpPr>
        <p:spPr>
          <a:ln/>
        </p:spPr>
      </p:sp>
      <p:sp>
        <p:nvSpPr>
          <p:cNvPr id="589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Each creature was next to an amazing wheel configuration with horizontal wheels within vertical wheels.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04616751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387AF65-A0E8-7547-93B9-63BBEC258B6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r>
              <a:rPr lang="ar-JO" dirty="0">
                <a:latin typeface="Times New Roman" charset="0"/>
                <a:ea typeface="ＭＳ Ｐゴシック" charset="0"/>
                <a:cs typeface="ＭＳ Ｐゴシック" charset="0"/>
              </a:rPr>
              <a:t>رؤيا </a:t>
            </a:r>
            <a:r>
              <a:rPr lang="ar-EG" dirty="0">
                <a:latin typeface="Times New Roman" charset="0"/>
                <a:ea typeface="ＭＳ Ｐゴシック" charset="0"/>
                <a:cs typeface="ＭＳ Ｐゴシック" charset="0"/>
              </a:rPr>
              <a:t>4: 7 مدين بلا شك لحزقيال 1:10 الذي يصور نفس الكائنات الحية الأربعة التي رآها حزقيال عند دعوته.</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Picture from http://</a:t>
            </a:r>
            <a:r>
              <a:rPr lang="en-US" dirty="0" err="1">
                <a:latin typeface="Times New Roman" charset="0"/>
                <a:ea typeface="ＭＳ Ｐゴシック" charset="0"/>
                <a:cs typeface="ＭＳ Ｐゴシック" charset="0"/>
              </a:rPr>
              <a:t>ldsscriptureteachings.org</a:t>
            </a:r>
            <a:r>
              <a:rPr lang="en-US" dirty="0">
                <a:latin typeface="Times New Roman" charset="0"/>
                <a:ea typeface="ＭＳ Ｐゴシック" charset="0"/>
                <a:cs typeface="ＭＳ Ｐゴシック" charset="0"/>
              </a:rPr>
              <a:t>/2012/05/02/ezekiels-vision-ezekiel-1-3/</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Imagine a skeleton standing up on its own, growing flesh, and then coming alive.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57967228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predicted a two-stage return to the land—first in unbelief…</a:t>
            </a:r>
          </a:p>
          <a:p>
            <a:r>
              <a:rPr lang="en-US" dirty="0"/>
              <a:t>• but then later they will believe in a single day (Zech 3:9; 9:16).</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77920547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predicted a two-stage return to the land—first in unbelief…</a:t>
            </a:r>
          </a:p>
          <a:p>
            <a:r>
              <a:rPr lang="en-US" dirty="0"/>
              <a:t>• but then later they will believe in a single day (Zech 3:9; 9:16).</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50571616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Amazingly, the same three meanings of the Hebrew </a:t>
            </a:r>
            <a:r>
              <a:rPr lang="en-US" i="1" dirty="0" err="1"/>
              <a:t>ruah</a:t>
            </a:r>
            <a:r>
              <a:rPr lang="en-US" i="0" dirty="0"/>
              <a:t> are replicated in the Greek </a:t>
            </a:r>
            <a:r>
              <a:rPr lang="en-US" i="1" dirty="0"/>
              <a:t>pneuma. </a:t>
            </a:r>
          </a:p>
          <a:p>
            <a:r>
              <a:rPr lang="en-US" i="0" dirty="0"/>
              <a:t>This probably is not true of any other Hebrew and Greek words.</a:t>
            </a:r>
          </a:p>
          <a:p>
            <a:r>
              <a:rPr lang="en-US" i="0" dirty="0"/>
              <a:t>So the angel told Ezekiel twice to prophesy to the </a:t>
            </a:r>
            <a:r>
              <a:rPr lang="en-US" i="1" dirty="0" err="1"/>
              <a:t>ruah</a:t>
            </a:r>
            <a:r>
              <a:rPr lang="en-US" i="0" dirty="0"/>
              <a:t>, but it is correct to translate it as "Spirit" the second time.</a:t>
            </a:r>
          </a:p>
          <a:p>
            <a:r>
              <a:rPr lang="en-US" i="0" dirty="0"/>
              <a:t>The point, of course, is that the Spirit gives life and breath to individuals—and will do so to Israel also in the last days.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77275258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BE5956-E6C8-1E49-9803-D6140DFDAE5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84034" name="Rectangle 2"/>
          <p:cNvSpPr>
            <a:spLocks noGrp="1" noRot="1" noChangeAspect="1" noChangeArrowheads="1" noTextEdit="1"/>
          </p:cNvSpPr>
          <p:nvPr>
            <p:ph type="sldImg"/>
          </p:nvPr>
        </p:nvSpPr>
        <p:spPr>
          <a:ln/>
        </p:spPr>
      </p:sp>
      <p:sp>
        <p:nvSpPr>
          <p:cNvPr id="684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5702850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9733B39-C2D2-D949-A001-0654AECC89C7}" type="slidenum">
              <a:rPr lang="en-US" sz="1200"/>
              <a:pPr/>
              <a:t>128</a:t>
            </a:fld>
            <a:endParaRPr lang="en-US" sz="1200"/>
          </a:p>
        </p:txBody>
      </p:sp>
      <p:sp>
        <p:nvSpPr>
          <p:cNvPr id="487426" name="Rectangle 2"/>
          <p:cNvSpPr>
            <a:spLocks noGrp="1" noRot="1" noChangeAspect="1" noChangeArrowheads="1" noTextEdit="1"/>
          </p:cNvSpPr>
          <p:nvPr>
            <p:ph type="sldImg"/>
          </p:nvPr>
        </p:nvSpPr>
        <p:spPr>
          <a:solidFill>
            <a:srgbClr val="FFFFFF"/>
          </a:solidFill>
          <a:ln/>
        </p:spPr>
      </p:sp>
      <p:sp>
        <p:nvSpPr>
          <p:cNvPr id="487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John and his wife Chloe met at </a:t>
            </a:r>
            <a:r>
              <a:rPr lang="en-US" baseline="0" dirty="0">
                <a:latin typeface="Arial" panose="020B0604020202020204" pitchFamily="34" charset="0"/>
                <a:cs typeface="Arial" panose="020B0604020202020204" pitchFamily="34" charset="0"/>
              </a:rPr>
              <a:t>ESRI—Environmental Systems Research Institute—doing web design and graphics for this digital software company.</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62093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5C8D1C-ED42-5C4B-A6CD-94E9E84EC89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565251" name="Rectangle 1026"/>
          <p:cNvSpPr>
            <a:spLocks noGrp="1" noRot="1" noChangeAspect="1" noChangeArrowheads="1" noTextEdit="1"/>
          </p:cNvSpPr>
          <p:nvPr>
            <p:ph type="sldImg"/>
          </p:nvPr>
        </p:nvSpPr>
        <p:spPr>
          <a:solidFill>
            <a:srgbClr val="FFFFFF"/>
          </a:solidFill>
          <a:ln/>
        </p:spPr>
      </p:sp>
      <p:sp>
        <p:nvSpPr>
          <p:cNvPr id="565252"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_________________</a:t>
            </a:r>
          </a:p>
          <a:p>
            <a:pPr eaLnBrk="1" hangingPunct="1"/>
            <a:r>
              <a:rPr lang="en-US" dirty="0">
                <a:latin typeface="Arial" charset="0"/>
                <a:ea typeface="ＭＳ Ｐゴシック" charset="0"/>
                <a:cs typeface="ＭＳ Ｐゴシック" charset="0"/>
              </a:rPr>
              <a:t>Common-59</a:t>
            </a:r>
          </a:p>
          <a:p>
            <a:pPr eaLnBrk="1" hangingPunct="1"/>
            <a:r>
              <a:rPr lang="en-US" dirty="0">
                <a:latin typeface="Arial" charset="0"/>
                <a:ea typeface="ＭＳ Ｐゴシック" charset="0"/>
                <a:cs typeface="ＭＳ Ｐゴシック" charset="0"/>
              </a:rPr>
              <a:t>OB-00-Syllabus-27</a:t>
            </a:r>
          </a:p>
          <a:p>
            <a:pPr eaLnBrk="1" hangingPunct="1"/>
            <a:endParaRPr lang="en-US" dirty="0">
              <a:latin typeface="Arial" charset="0"/>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4439F-7CED-CB42-B544-350FABE6AA7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5794"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545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112288" tIns="56144" rIns="112288" bIns="56144"/>
          <a:lstStyle/>
          <a:p>
            <a:pPr marL="0" marR="0" lvl="0" indent="0" algn="r" defTabSz="449263" rtl="1" eaLnBrk="0" fontAlgn="base" latinLnBrk="0" hangingPunct="0">
              <a:lnSpc>
                <a:spcPct val="100000"/>
              </a:lnSpc>
              <a:spcBef>
                <a:spcPct val="0"/>
              </a:spcBef>
              <a:spcAft>
                <a:spcPct val="0"/>
              </a:spcAft>
              <a:buClr>
                <a:srgbClr val="000000"/>
              </a:buClr>
              <a:buSzPct val="100000"/>
              <a:buFont typeface="Times New Roman" charset="0"/>
              <a:buNone/>
              <a:tabLst/>
              <a:defRPr/>
            </a:pPr>
            <a:r>
              <a:rPr lang="ar-JO" sz="4400" dirty="0">
                <a:rtl/>
              </a:rPr>
              <a:t>لقد أتاح لنا الربُّ بأمانته فرصًا للخدمة في الكثير من المجالات. </a:t>
            </a:r>
            <a:endParaRPr lang="ar-JO" sz="2400" dirty="0">
              <a:latin typeface="Arial" charset="0"/>
              <a:ea typeface="ＭＳ Ｐゴシック" charset="0"/>
              <a:cs typeface="ＭＳ Ｐゴシック" charset="0"/>
            </a:endParaRPr>
          </a:p>
          <a:p>
            <a:pPr>
              <a:spcBef>
                <a:spcPct val="0"/>
              </a:spcBef>
            </a:pPr>
            <a:r>
              <a:rPr lang="en-US" sz="2400" dirty="0">
                <a:latin typeface="Arial" charset="0"/>
                <a:ea typeface="ＭＳ Ｐゴシック" charset="0"/>
                <a:cs typeface="ＭＳ Ｐゴシック" charset="0"/>
              </a:rPr>
              <a:t>The Lord has faithfully brought opportunities to us to serve in many capacities. </a:t>
            </a:r>
          </a:p>
          <a:p>
            <a:pPr>
              <a:spcBef>
                <a:spcPct val="0"/>
              </a:spcBef>
            </a:pPr>
            <a:r>
              <a:rPr lang="en-US" sz="2400" dirty="0">
                <a:latin typeface="Arial" charset="0"/>
                <a:ea typeface="ＭＳ Ｐゴシック" charset="0"/>
                <a:cs typeface="ＭＳ Ｐゴシック" charset="0"/>
              </a:rPr>
              <a:t>___________</a:t>
            </a:r>
          </a:p>
          <a:p>
            <a:pPr>
              <a:spcBef>
                <a:spcPct val="0"/>
              </a:spcBef>
            </a:pPr>
            <a:r>
              <a:rPr lang="en-US" sz="2400" dirty="0">
                <a:latin typeface="Arial" charset="0"/>
                <a:ea typeface="ＭＳ Ｐゴシック" charset="0"/>
                <a:cs typeface="ＭＳ Ｐゴシック" charset="0"/>
              </a:rPr>
              <a:t>Common-113</a:t>
            </a:r>
          </a:p>
          <a:p>
            <a:pPr marL="0" marR="0" lvl="0" indent="0" algn="r" defTabSz="449263" rtl="1" eaLnBrk="0" fontAlgn="base" latinLnBrk="0" hangingPunct="0">
              <a:lnSpc>
                <a:spcPct val="100000"/>
              </a:lnSpc>
              <a:spcBef>
                <a:spcPct val="0"/>
              </a:spcBef>
              <a:spcAft>
                <a:spcPct val="0"/>
              </a:spcAft>
              <a:buClr>
                <a:srgbClr val="000000"/>
              </a:buClr>
              <a:buSzPct val="100000"/>
              <a:buFont typeface="Times New Roman" charset="0"/>
              <a:buNone/>
              <a:tabLst/>
              <a:defRPr/>
            </a:pPr>
            <a:r>
              <a:rPr lang="ar-JO" sz="4400" dirty="0">
                <a:rtl/>
              </a:rPr>
              <a:t>جرى التحديث في أيَّار 2023:</a:t>
            </a:r>
            <a:endParaRPr lang="en-US" sz="2400" dirty="0">
              <a:latin typeface="Arial" charset="0"/>
              <a:ea typeface="ＭＳ Ｐゴシック" charset="0"/>
              <a:cs typeface="ＭＳ Ｐゴシック" charset="0"/>
            </a:endParaRPr>
          </a:p>
          <a:p>
            <a:pPr>
              <a:spcBef>
                <a:spcPct val="0"/>
              </a:spcBef>
            </a:pPr>
            <a:r>
              <a:rPr lang="en-US" sz="2400" dirty="0">
                <a:latin typeface="Arial" charset="0"/>
                <a:ea typeface="ＭＳ Ｐゴシック" charset="0"/>
                <a:cs typeface="ＭＳ Ｐゴシック" charset="0"/>
              </a:rPr>
              <a:t>Updated in May 2023:</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WorldVenture</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overseas worker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JETS</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Bible </a:t>
            </a:r>
            <a:r>
              <a:rPr lang="en-US" sz="2400" b="0" dirty="0">
                <a:solidFill>
                  <a:srgbClr val="FFFFFF"/>
                </a:solidFill>
                <a:effectLst>
                  <a:outerShdw blurRad="50800" dist="38100" dir="2700000" algn="tl" rotWithShape="0">
                    <a:srgbClr val="000000"/>
                  </a:outerShdw>
                </a:effectLst>
                <a:latin typeface="Arial" charset="0"/>
                <a:ea typeface="ＭＳ Ｐゴシック" charset="0"/>
                <a:cs typeface="Arial" charset="0"/>
              </a:rPr>
              <a:t>Exposition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professor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Adjunct Professor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teaching in 12 nations</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The Bible…Basically</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translation director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BibleStudyDownloads.org</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web author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Amman International Church</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occasional preacher</a:t>
            </a:r>
          </a:p>
          <a:p>
            <a:pPr>
              <a:spcBef>
                <a:spcPct val="0"/>
              </a:spcBef>
            </a:pPr>
            <a:endParaRPr lang="en-US" sz="2400" dirty="0">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9CADF3-D11A-8E4F-8CDC-3DE2EC3D4B6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55682" name="Rectangle 2"/>
          <p:cNvSpPr>
            <a:spLocks noGrp="1" noRot="1" noChangeAspect="1" noChangeArrowheads="1"/>
          </p:cNvSpPr>
          <p:nvPr>
            <p:ph type="sldImg"/>
          </p:nvPr>
        </p:nvSpPr>
        <p:spPr>
          <a:solidFill>
            <a:srgbClr val="FFFFFF"/>
          </a:solidFill>
          <a:ln/>
        </p:spPr>
      </p:sp>
      <p:sp>
        <p:nvSpPr>
          <p:cNvPr id="4556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B998DEC-26A7-7444-99D1-AF8D7BB75F11}" type="slidenum">
              <a:rPr lang="en-US" sz="1200"/>
              <a:pPr/>
              <a:t>21</a:t>
            </a:fld>
            <a:endParaRPr lang="en-US" sz="1200"/>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70CC4B-C63E-C142-8994-D564FAA4125E}" type="slidenum">
              <a:rPr lang="en-US" sz="1200"/>
              <a:pPr/>
              <a:t>22</a:t>
            </a:fld>
            <a:endParaRPr lang="en-US" sz="1200"/>
          </a:p>
        </p:txBody>
      </p:sp>
      <p:sp>
        <p:nvSpPr>
          <p:cNvPr id="300034" name="Rectangle 2"/>
          <p:cNvSpPr>
            <a:spLocks noGrp="1" noRot="1" noChangeAspect="1" noChangeArrowheads="1" noTextEdit="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9786C72-E9F1-D54E-8B84-B4EAECA88179}" type="slidenum">
              <a:rPr lang="en-US" sz="1200">
                <a:solidFill>
                  <a:srgbClr val="000000"/>
                </a:solidFill>
              </a:rPr>
              <a:pPr/>
              <a:t>23</a:t>
            </a:fld>
            <a:endParaRPr lang="en-US" sz="1200">
              <a:solidFill>
                <a:srgbClr val="000000"/>
              </a:solidFill>
            </a:endParaRPr>
          </a:p>
        </p:txBody>
      </p:sp>
      <p:sp>
        <p:nvSpPr>
          <p:cNvPr id="302082"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920BE92-CD3F-7241-9DEF-03C5F8E2759D}" type="slidenum">
              <a:rPr lang="en-US" sz="1200">
                <a:solidFill>
                  <a:srgbClr val="000000"/>
                </a:solidFill>
              </a:rPr>
              <a:pPr/>
              <a:t>24</a:t>
            </a:fld>
            <a:endParaRPr lang="en-US" sz="1200">
              <a:solidFill>
                <a:srgbClr val="000000"/>
              </a:solidFill>
            </a:endParaRPr>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304CB-A769-DD43-B03F-957F01E6756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561155" name="Rectangle 2"/>
          <p:cNvSpPr>
            <a:spLocks noGrp="1" noRot="1" noChangeAspect="1" noChangeArrowheads="1" noTextEdit="1"/>
          </p:cNvSpPr>
          <p:nvPr>
            <p:ph type="sldImg"/>
          </p:nvPr>
        </p:nvSpPr>
        <p:spPr>
          <a:ln/>
        </p:spPr>
      </p:sp>
      <p:sp>
        <p:nvSpPr>
          <p:cNvPr id="561156" name="Rectangle 3"/>
          <p:cNvSpPr>
            <a:spLocks noGrp="1" noChangeArrowheads="1"/>
          </p:cNvSpPr>
          <p:nvPr>
            <p:ph type="body" idx="1"/>
          </p:nvPr>
        </p:nvSpPr>
        <p:spPr>
          <a:noFill/>
          <a:ln/>
        </p:spPr>
        <p:txBody>
          <a:bodyPr/>
          <a:lstStyle/>
          <a:p>
            <a:pPr eaLnBrk="1" hangingPunct="1"/>
            <a:r>
              <a:rPr lang="en-US" dirty="0">
                <a:latin typeface="Arial" charset="0"/>
                <a:ea typeface="ＭＳ Ｐゴシック" charset="0"/>
                <a:cs typeface="ＭＳ Ｐゴシック" charset="0"/>
              </a:rPr>
              <a:t>________</a:t>
            </a:r>
          </a:p>
          <a:p>
            <a:pPr eaLnBrk="1" hangingPunct="1"/>
            <a:r>
              <a:rPr lang="en-US" dirty="0">
                <a:latin typeface="Arial" charset="0"/>
                <a:ea typeface="ＭＳ Ｐゴシック" charset="0"/>
                <a:cs typeface="ＭＳ Ｐゴシック" charset="0"/>
              </a:rPr>
              <a:t>Common-57</a:t>
            </a:r>
          </a:p>
          <a:p>
            <a:pPr eaLnBrk="1" hangingPunct="1"/>
            <a:r>
              <a:rPr lang="en-US" dirty="0">
                <a:latin typeface="Arial" charset="0"/>
                <a:ea typeface="ＭＳ Ｐゴシック" charset="0"/>
                <a:cs typeface="ＭＳ Ｐゴシック" charset="0"/>
              </a:rPr>
              <a:t>OB-00-Syllabus-4</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B104CA2-0DA5-C04D-9C2D-984E476365A8}" type="slidenum">
              <a:rPr lang="en-US" sz="1200">
                <a:solidFill>
                  <a:srgbClr val="000000"/>
                </a:solidFill>
              </a:rPr>
              <a:pPr/>
              <a:t>25</a:t>
            </a:fld>
            <a:endParaRPr lang="en-US" sz="1200">
              <a:solidFill>
                <a:srgbClr val="000000"/>
              </a:solidFill>
            </a:endParaRPr>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4272B0-E7F9-D14A-BE19-46FCA5D106D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1538" name="Rectangle 2"/>
          <p:cNvSpPr>
            <a:spLocks noGrp="1" noRot="1" noChangeAspect="1" noChangeArrowheads="1" noTextEdit="1"/>
          </p:cNvSpPr>
          <p:nvPr>
            <p:ph type="sldImg"/>
          </p:nvPr>
        </p:nvSpPr>
        <p:spPr>
          <a:solidFill>
            <a:srgbClr val="FFFFFF"/>
          </a:solidFill>
          <a:ln/>
        </p:spPr>
      </p:sp>
      <p:sp>
        <p:nvSpPr>
          <p:cNvPr id="321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37177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4A3627-A63E-AB4E-A7F1-D745D54559A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1362" name="Rectangle 2"/>
          <p:cNvSpPr>
            <a:spLocks noGrp="1" noRot="1" noChangeAspect="1" noChangeArrowheads="1"/>
          </p:cNvSpPr>
          <p:nvPr>
            <p:ph type="sldImg"/>
          </p:nvPr>
        </p:nvSpPr>
        <p:spPr>
          <a:xfrm>
            <a:off x="1143000" y="685800"/>
            <a:ext cx="4572000" cy="3429000"/>
          </a:xfrm>
          <a:solidFill>
            <a:srgbClr val="FFFFFF"/>
          </a:solidFill>
          <a:ln/>
        </p:spPr>
      </p:sp>
      <p:sp>
        <p:nvSpPr>
          <p:cNvPr id="271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Too often students simply look at the grade on their research paper and toss it into this type of file system. There</a:t>
            </a:r>
            <a:r>
              <a:rPr lang="en-US" baseline="0">
                <a:latin typeface="Times New Roman" charset="0"/>
                <a:ea typeface="ＭＳ Ｐゴシック" charset="0"/>
                <a:cs typeface="ＭＳ Ｐゴシック" charset="0"/>
              </a:rPr>
              <a:t> must be a better way!</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961E57-94A7-0F4F-82F0-15F69BBDCC2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3410" name="Rectangle 2"/>
          <p:cNvSpPr>
            <a:spLocks noGrp="1" noRot="1" noChangeAspect="1" noChangeArrowheads="1"/>
          </p:cNvSpPr>
          <p:nvPr>
            <p:ph type="sldImg"/>
          </p:nvPr>
        </p:nvSpPr>
        <p:spPr>
          <a:xfrm>
            <a:off x="1143000" y="685800"/>
            <a:ext cx="4572000" cy="3429000"/>
          </a:xfrm>
          <a:solidFill>
            <a:srgbClr val="FFFFFF"/>
          </a:solidFill>
          <a:ln/>
        </p:spPr>
      </p:sp>
      <p:sp>
        <p:nvSpPr>
          <p:cNvPr id="273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Dr. Fyman invested 30 years of</a:t>
            </a:r>
            <a:r>
              <a:rPr lang="en-US" baseline="0">
                <a:latin typeface="Arial" charset="0"/>
                <a:ea typeface="ＭＳ Ｐゴシック" charset="0"/>
                <a:cs typeface="ＭＳ Ｐゴシック" charset="0"/>
              </a:rPr>
              <a:t> his life to develop "The Bible</a:t>
            </a:r>
            <a:r>
              <a:rPr lang="mr-IN" baseline="0">
                <a:latin typeface="Arial" charset="0"/>
                <a:ea typeface="ＭＳ Ｐゴシック" charset="0"/>
                <a:cs typeface="ＭＳ Ｐゴシック" charset="0"/>
              </a:rPr>
              <a:t>…</a:t>
            </a:r>
            <a:r>
              <a:rPr lang="en-US" baseline="0">
                <a:latin typeface="Arial" charset="0"/>
                <a:ea typeface="ＭＳ Ｐゴシック" charset="0"/>
                <a:cs typeface="ＭＳ Ｐゴシック" charset="0"/>
              </a:rPr>
              <a:t>Basically," a 10-hour seminar that brings audiences through the whole Bible SIX times!</a:t>
            </a:r>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E917299-C103-DE4F-BC67-78CE44DD06C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7330" name="Rectangle 2"/>
          <p:cNvSpPr>
            <a:spLocks noGrp="1" noRot="1" noChangeAspect="1" noChangeArrowheads="1"/>
          </p:cNvSpPr>
          <p:nvPr>
            <p:ph type="sldImg"/>
          </p:nvPr>
        </p:nvSpPr>
        <p:spPr>
          <a:xfrm>
            <a:off x="1143000" y="685800"/>
            <a:ext cx="4572000" cy="3429000"/>
          </a:xfrm>
          <a:solidFill>
            <a:srgbClr val="FFFFFF"/>
          </a:solidFill>
          <a:ln/>
        </p:spPr>
      </p:sp>
      <p:sp>
        <p:nvSpPr>
          <p:cNvPr id="227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30ED8E-8421-3840-9F12-CBEC0D42847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9378" name="Rectangle 2"/>
          <p:cNvSpPr>
            <a:spLocks noGrp="1" noRot="1" noChangeAspect="1" noChangeArrowheads="1"/>
          </p:cNvSpPr>
          <p:nvPr>
            <p:ph type="sldImg"/>
          </p:nvPr>
        </p:nvSpPr>
        <p:spPr>
          <a:xfrm>
            <a:off x="1143000" y="685800"/>
            <a:ext cx="4572000" cy="3429000"/>
          </a:xfrm>
          <a:solidFill>
            <a:srgbClr val="FFFFFF"/>
          </a:solidFill>
          <a:ln/>
        </p:spPr>
      </p:sp>
      <p:sp>
        <p:nvSpPr>
          <p:cNvPr id="229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B664C5C-17C4-BC40-9A7A-970361334BB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142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399BD33-514D-DE4A-B513-5E1BFA1DABA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3474" name="Rectangle 2"/>
          <p:cNvSpPr>
            <a:spLocks noGrp="1" noRot="1" noChangeAspect="1" noChangeArrowheads="1"/>
          </p:cNvSpPr>
          <p:nvPr>
            <p:ph type="sldImg"/>
          </p:nvPr>
        </p:nvSpPr>
        <p:spPr>
          <a:xfrm>
            <a:off x="1143000" y="685800"/>
            <a:ext cx="4572000" cy="3429000"/>
          </a:xfrm>
          <a:solidFill>
            <a:srgbClr val="FFFFFF"/>
          </a:solidFill>
          <a:ln/>
        </p:spPr>
      </p:sp>
      <p:sp>
        <p:nvSpPr>
          <p:cNvPr id="2334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Japanese title slide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BE1559E-1F87-A341-8729-49BC2A0AFDB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5522" name="Rectangle 2"/>
          <p:cNvSpPr>
            <a:spLocks noGrp="1" noRot="1" noChangeAspect="1" noChangeArrowheads="1"/>
          </p:cNvSpPr>
          <p:nvPr>
            <p:ph type="sldImg"/>
          </p:nvPr>
        </p:nvSpPr>
        <p:spPr>
          <a:xfrm>
            <a:off x="1143000" y="685800"/>
            <a:ext cx="4572000" cy="3429000"/>
          </a:xfrm>
          <a:solidFill>
            <a:srgbClr val="FFFFFF"/>
          </a:solidFill>
          <a:ln/>
        </p:spPr>
      </p:sp>
      <p:sp>
        <p:nvSpPr>
          <p:cNvPr id="235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03582F3-746C-014C-AE72-2A4F5518101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7570" name="Rectangle 2"/>
          <p:cNvSpPr>
            <a:spLocks noGrp="1" noRot="1" noChangeAspect="1" noChangeArrowheads="1"/>
          </p:cNvSpPr>
          <p:nvPr>
            <p:ph type="sldImg"/>
          </p:nvPr>
        </p:nvSpPr>
        <p:spPr>
          <a:xfrm>
            <a:off x="1143000" y="685800"/>
            <a:ext cx="4572000" cy="3429000"/>
          </a:xfrm>
          <a:solidFill>
            <a:srgbClr val="FFFFFF"/>
          </a:solidFill>
          <a:ln/>
        </p:spPr>
      </p:sp>
      <p:sp>
        <p:nvSpPr>
          <p:cNvPr id="237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A523C2-F156-0B4C-97DE-4D67339CFF1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563203" name="Rectangle 2"/>
          <p:cNvSpPr>
            <a:spLocks noGrp="1" noRot="1" noChangeAspect="1" noChangeArrowheads="1" noTextEdit="1"/>
          </p:cNvSpPr>
          <p:nvPr>
            <p:ph type="sldImg"/>
          </p:nvPr>
        </p:nvSpPr>
        <p:spPr>
          <a:ln/>
        </p:spPr>
      </p:sp>
      <p:sp>
        <p:nvSpPr>
          <p:cNvPr id="563204" name="Rectangle 3"/>
          <p:cNvSpPr>
            <a:spLocks noGrp="1" noChangeArrowheads="1"/>
          </p:cNvSpPr>
          <p:nvPr>
            <p:ph type="body" idx="1"/>
          </p:nvPr>
        </p:nvSpPr>
        <p:spPr>
          <a:noFill/>
          <a:ln/>
        </p:spPr>
        <p:txBody>
          <a:bodyPr/>
          <a:lstStyle/>
          <a:p>
            <a:pPr eaLnBrk="1" hangingPunct="1"/>
            <a:r>
              <a:rPr lang="en-US" dirty="0">
                <a:latin typeface="Arial" charset="0"/>
                <a:ea typeface="ＭＳ Ｐゴシック" charset="0"/>
                <a:cs typeface="ＭＳ Ｐゴシック" charset="0"/>
              </a:rPr>
              <a:t>_____________</a:t>
            </a:r>
          </a:p>
          <a:p>
            <a:pPr eaLnBrk="1" hangingPunct="1"/>
            <a:r>
              <a:rPr lang="en-US" dirty="0">
                <a:latin typeface="Arial" charset="0"/>
                <a:ea typeface="ＭＳ Ｐゴシック" charset="0"/>
                <a:cs typeface="ＭＳ Ｐゴシック" charset="0"/>
              </a:rPr>
              <a:t>Common-58</a:t>
            </a:r>
          </a:p>
          <a:p>
            <a:pPr eaLnBrk="1" hangingPunct="1"/>
            <a:r>
              <a:rPr lang="en-US" dirty="0">
                <a:latin typeface="Arial" charset="0"/>
                <a:ea typeface="ＭＳ Ｐゴシック" charset="0"/>
                <a:cs typeface="ＭＳ Ｐゴシック" charset="0"/>
              </a:rPr>
              <a:t>OB-00-Syllabus-5</a:t>
            </a:r>
          </a:p>
          <a:p>
            <a:pPr eaLnBrk="1" hangingPunct="1"/>
            <a:endParaRPr lang="en-US" dirty="0">
              <a:latin typeface="Arial" charset="0"/>
              <a:ea typeface="ＭＳ Ｐゴシック" charset="-128"/>
              <a:cs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05DD0C-1484-C94F-A970-608738AA793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9618" name="Rectangle 2"/>
          <p:cNvSpPr>
            <a:spLocks noGrp="1" noRot="1" noChangeAspect="1" noChangeArrowheads="1"/>
          </p:cNvSpPr>
          <p:nvPr>
            <p:ph type="sldImg"/>
          </p:nvPr>
        </p:nvSpPr>
        <p:spPr>
          <a:xfrm>
            <a:off x="1143000" y="685800"/>
            <a:ext cx="4572000" cy="3429000"/>
          </a:xfrm>
          <a:solidFill>
            <a:srgbClr val="FFFFFF"/>
          </a:solidFill>
          <a:ln/>
        </p:spPr>
      </p:sp>
      <p:sp>
        <p:nvSpPr>
          <p:cNvPr id="239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07BD2F-84E9-4542-8F56-05DDFE04469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1666" name="Rectangle 2"/>
          <p:cNvSpPr>
            <a:spLocks noGrp="1" noRot="1" noChangeAspect="1" noChangeArrowheads="1"/>
          </p:cNvSpPr>
          <p:nvPr>
            <p:ph type="sldImg"/>
          </p:nvPr>
        </p:nvSpPr>
        <p:spPr>
          <a:xfrm>
            <a:off x="1143000" y="685800"/>
            <a:ext cx="4572000" cy="3429000"/>
          </a:xfrm>
          <a:solidFill>
            <a:srgbClr val="FFFFFF"/>
          </a:solidFill>
          <a:ln/>
        </p:spPr>
      </p:sp>
      <p:sp>
        <p:nvSpPr>
          <p:cNvPr id="241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5D411C0-DBD7-084E-8A33-E0FC4561A7A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3714" name="Rectangle 2"/>
          <p:cNvSpPr>
            <a:spLocks noGrp="1" noRot="1" noChangeAspect="1" noChangeArrowheads="1"/>
          </p:cNvSpPr>
          <p:nvPr>
            <p:ph type="sldImg"/>
          </p:nvPr>
        </p:nvSpPr>
        <p:spPr>
          <a:xfrm>
            <a:off x="1143000" y="685800"/>
            <a:ext cx="4572000" cy="3429000"/>
          </a:xfrm>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DBCA0C5-7D87-2A41-8EB2-C0787F08E55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5762" name="Rectangle 2"/>
          <p:cNvSpPr>
            <a:spLocks noGrp="1" noRot="1" noChangeAspect="1" noChangeArrowheads="1"/>
          </p:cNvSpPr>
          <p:nvPr>
            <p:ph type="sldImg"/>
          </p:nvPr>
        </p:nvSpPr>
        <p:spPr>
          <a:xfrm>
            <a:off x="1143000" y="685800"/>
            <a:ext cx="4572000" cy="3429000"/>
          </a:xfrm>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B179850-61C2-C243-9F2B-89DEFD9725B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7810" name="Rectangle 2"/>
          <p:cNvSpPr>
            <a:spLocks noGrp="1" noRot="1" noChangeAspect="1" noChangeArrowheads="1"/>
          </p:cNvSpPr>
          <p:nvPr>
            <p:ph type="sldImg"/>
          </p:nvPr>
        </p:nvSpPr>
        <p:spPr>
          <a:xfrm>
            <a:off x="1143000" y="685800"/>
            <a:ext cx="4572000" cy="3429000"/>
          </a:xfrm>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847DE2-6918-0B43-BE0D-DAC54B8D47C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9858" name="Rectangle 2"/>
          <p:cNvSpPr>
            <a:spLocks noGrp="1" noRot="1" noChangeAspect="1" noChangeArrowheads="1"/>
          </p:cNvSpPr>
          <p:nvPr>
            <p:ph type="sldImg"/>
          </p:nvPr>
        </p:nvSpPr>
        <p:spPr>
          <a:xfrm>
            <a:off x="1143000" y="685800"/>
            <a:ext cx="4572000" cy="3429000"/>
          </a:xfrm>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D8E4D90-B083-E242-B6CA-428BAA4B642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1906" name="Rectangle 2"/>
          <p:cNvSpPr>
            <a:spLocks noGrp="1" noRot="1" noChangeAspect="1" noChangeArrowheads="1"/>
          </p:cNvSpPr>
          <p:nvPr>
            <p:ph type="sldImg"/>
          </p:nvPr>
        </p:nvSpPr>
        <p:spPr>
          <a:xfrm>
            <a:off x="1143000" y="685800"/>
            <a:ext cx="4572000" cy="3429000"/>
          </a:xfrm>
          <a:solidFill>
            <a:srgbClr val="FFFFFF"/>
          </a:solidFill>
          <a:ln/>
        </p:spPr>
      </p:sp>
      <p:sp>
        <p:nvSpPr>
          <p:cNvPr id="2519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PLEASE PUT THE TITLE AND SUBTITLES INTO YOUR NATIONAL LANGUAGE AND LEAVE THE WEBSITE UNCHANGED</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75519F9-6B87-0A43-90F4-F8C9CF2538E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3954" name="Rectangle 2"/>
          <p:cNvSpPr>
            <a:spLocks noGrp="1" noRot="1" noChangeAspect="1" noChangeArrowheads="1"/>
          </p:cNvSpPr>
          <p:nvPr>
            <p:ph type="sldImg"/>
          </p:nvPr>
        </p:nvSpPr>
        <p:spPr>
          <a:xfrm>
            <a:off x="1143000" y="685800"/>
            <a:ext cx="4572000" cy="3429000"/>
          </a:xfrm>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D1B063F-45C8-A943-9CA7-03C7B924958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6002" name="Rectangle 2"/>
          <p:cNvSpPr>
            <a:spLocks noGrp="1" noRot="1" noChangeAspect="1" noChangeArrowheads="1"/>
          </p:cNvSpPr>
          <p:nvPr>
            <p:ph type="sldImg"/>
          </p:nvPr>
        </p:nvSpPr>
        <p:spPr>
          <a:xfrm>
            <a:off x="1143000" y="685800"/>
            <a:ext cx="4572000" cy="3429000"/>
          </a:xfrm>
          <a:solidFill>
            <a:srgbClr val="FFFFFF"/>
          </a:solidFill>
          <a:ln/>
        </p:spPr>
      </p:sp>
      <p:sp>
        <p:nvSpPr>
          <p:cNvPr id="256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BF5FDF-4AE6-F24D-BD52-04FA2448225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8050" name="Rectangle 2"/>
          <p:cNvSpPr>
            <a:spLocks noGrp="1" noRot="1" noChangeAspect="1" noChangeArrowheads="1"/>
          </p:cNvSpPr>
          <p:nvPr>
            <p:ph type="sldImg"/>
          </p:nvPr>
        </p:nvSpPr>
        <p:spPr>
          <a:xfrm>
            <a:off x="1143000" y="685800"/>
            <a:ext cx="4572000" cy="3429000"/>
          </a:xfrm>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E4C3CC-6A2B-3249-9A30-E674776AA6B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577539" name="Rectangle 2"/>
          <p:cNvSpPr>
            <a:spLocks noGrp="1" noRot="1" noChangeAspect="1" noChangeArrowheads="1" noTextEdit="1"/>
          </p:cNvSpPr>
          <p:nvPr>
            <p:ph type="sldImg"/>
          </p:nvPr>
        </p:nvSpPr>
        <p:spPr>
          <a:ln/>
        </p:spPr>
      </p:sp>
      <p:sp>
        <p:nvSpPr>
          <p:cNvPr id="577540" name="Rectangle 3"/>
          <p:cNvSpPr>
            <a:spLocks noGrp="1" noChangeArrowheads="1"/>
          </p:cNvSpPr>
          <p:nvPr>
            <p:ph type="body" idx="1"/>
          </p:nvPr>
        </p:nvSpPr>
        <p:spPr>
          <a:noFill/>
          <a:ln/>
        </p:spPr>
        <p:txBody>
          <a:bodyPr/>
          <a:lstStyle/>
          <a:p>
            <a:pPr algn="r" rtl="1" eaLnBrk="1" hangingPunct="1"/>
            <a:r>
              <a:rPr lang="ar-JO" dirty="0">
                <a:latin typeface="Arial" charset="0"/>
                <a:ea typeface="ＭＳ Ｐゴシック" charset="0"/>
                <a:cs typeface="ＭＳ Ｐゴシック" charset="0"/>
              </a:rPr>
              <a:t>هذا الفريق –كروس روودز للموسيقا (ما بين 1981-1983م)- أطلق خدمتي الإرساليَّة بوقتٍ كاملٍ في الفلبِّين وقارَّة آسيا كلِّها.</a:t>
            </a:r>
          </a:p>
          <a:p>
            <a:pPr eaLnBrk="1" hangingPunct="1"/>
            <a:r>
              <a:rPr lang="en-US" dirty="0">
                <a:latin typeface="Arial" charset="0"/>
                <a:ea typeface="ＭＳ Ｐゴシック" charset="0"/>
                <a:cs typeface="ＭＳ Ｐゴシック" charset="0"/>
              </a:rPr>
              <a:t>This Crossroads music team from 1981-1983 launched my full-time mission ministry in the Philippines and throughout Asia.</a:t>
            </a:r>
          </a:p>
          <a:p>
            <a:pPr eaLnBrk="1" hangingPunct="1"/>
            <a:r>
              <a:rPr lang="en-US" dirty="0">
                <a:latin typeface="Arial" charset="0"/>
                <a:ea typeface="ＭＳ Ｐゴシック" charset="0"/>
                <a:cs typeface="ＭＳ Ｐゴシック" charset="0"/>
              </a:rPr>
              <a:t>_______________</a:t>
            </a:r>
          </a:p>
          <a:p>
            <a:pPr eaLnBrk="1" hangingPunct="1"/>
            <a:r>
              <a:rPr lang="en-US" dirty="0">
                <a:latin typeface="Arial" charset="0"/>
                <a:ea typeface="ＭＳ Ｐゴシック" charset="0"/>
                <a:cs typeface="ＭＳ Ｐゴシック" charset="0"/>
              </a:rPr>
              <a:t>Common-60</a:t>
            </a:r>
          </a:p>
          <a:p>
            <a:pPr eaLnBrk="1" hangingPunct="1"/>
            <a:r>
              <a:rPr lang="en-US" dirty="0">
                <a:latin typeface="Arial" charset="0"/>
                <a:ea typeface="ＭＳ Ｐゴシック" charset="0"/>
                <a:cs typeface="ＭＳ Ｐゴシック" charset="0"/>
              </a:rPr>
              <a:t>OB-00-Syllabus-5</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5EBA459-690B-EC49-97AF-5E82D84C96A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0098" name="Rectangle 2"/>
          <p:cNvSpPr>
            <a:spLocks noGrp="1" noRot="1" noChangeAspect="1" noChangeArrowheads="1"/>
          </p:cNvSpPr>
          <p:nvPr>
            <p:ph type="sldImg"/>
          </p:nvPr>
        </p:nvSpPr>
        <p:spPr>
          <a:xfrm>
            <a:off x="1152525" y="692150"/>
            <a:ext cx="4552950" cy="3416300"/>
          </a:xfrm>
          <a:solidFill>
            <a:srgbClr val="FFFFFF"/>
          </a:solidFill>
          <a:ln/>
        </p:spPr>
      </p:sp>
      <p:sp>
        <p:nvSpPr>
          <p:cNvPr id="260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CE3BD4-9631-1441-A964-7F472FC2FFC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2146" name="Rectangle 2"/>
          <p:cNvSpPr>
            <a:spLocks noGrp="1" noRot="1" noChangeAspect="1" noChangeArrowheads="1"/>
          </p:cNvSpPr>
          <p:nvPr>
            <p:ph type="sldImg"/>
          </p:nvPr>
        </p:nvSpPr>
        <p:spPr>
          <a:xfrm>
            <a:off x="1143000" y="685800"/>
            <a:ext cx="4572000" cy="3429000"/>
          </a:xfrm>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836A3D-4082-FF42-A402-1617A87AFA3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9250" name="Rectangle 2"/>
          <p:cNvSpPr>
            <a:spLocks noGrp="1" noRot="1" noChangeAspect="1" noChangeArrowheads="1"/>
          </p:cNvSpPr>
          <p:nvPr>
            <p:ph type="sldImg"/>
          </p:nvPr>
        </p:nvSpPr>
        <p:spPr>
          <a:xfrm>
            <a:off x="1143000" y="685800"/>
            <a:ext cx="4572000" cy="3429000"/>
          </a:xfrm>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noGrp="1" noRot="1" noChangeAspect="1" noChangeArrowheads="1" noTextEdit="1"/>
          </p:cNvSpPr>
          <p:nvPr>
            <p:ph type="sldImg"/>
          </p:nvPr>
        </p:nvSpPr>
        <p:spPr>
          <a:xfrm>
            <a:off x="1143000" y="685800"/>
            <a:ext cx="4572000" cy="3429000"/>
          </a:xfrm>
          <a:ln/>
        </p:spPr>
      </p:sp>
      <p:sp>
        <p:nvSpPr>
          <p:cNvPr id="26829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solidFill>
                  <a:srgbClr val="000000"/>
                </a:solidFill>
                <a:latin typeface="Times" charset="0"/>
                <a:ea typeface="ＭＳ Ｐゴシック" charset="0"/>
                <a:cs typeface="ＭＳ Ｐゴシック" charset="0"/>
              </a:rPr>
              <a:t>Now let</a:t>
            </a:r>
            <a:r>
              <a:rPr lang="fr-FR" b="1" dirty="0">
                <a:solidFill>
                  <a:srgbClr val="000000"/>
                </a:solidFill>
                <a:latin typeface="Times" charset="0"/>
                <a:ea typeface="ＭＳ Ｐゴシック" charset="0"/>
                <a:cs typeface="ＭＳ Ｐゴシック" charset="0"/>
              </a:rPr>
              <a:t>'</a:t>
            </a:r>
            <a:r>
              <a:rPr lang="en-US" b="1" dirty="0">
                <a:solidFill>
                  <a:srgbClr val="000000"/>
                </a:solidFill>
                <a:latin typeface="Times" charset="0"/>
                <a:ea typeface="ＭＳ Ｐゴシック" charset="0"/>
                <a:cs typeface="ＭＳ Ｐゴシック" charset="0"/>
              </a:rPr>
              <a:t>s think again about a filing cabinet.  This will be YOUR BIBLE FILE!  Here is a look ahead to where we are going in this study. </a:t>
            </a:r>
            <a:endParaRPr lang="en-US" dirty="0">
              <a:latin typeface="Times"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2"/>
          <p:cNvSpPr>
            <a:spLocks noGrp="1" noRot="1" noChangeAspect="1" noChangeArrowheads="1" noTextEdit="1"/>
          </p:cNvSpPr>
          <p:nvPr>
            <p:ph type="sldImg"/>
          </p:nvPr>
        </p:nvSpPr>
        <p:spPr>
          <a:xfrm>
            <a:off x="1143000" y="685800"/>
            <a:ext cx="4572000" cy="3429000"/>
          </a:xfrm>
          <a:ln/>
        </p:spPr>
      </p:sp>
      <p:sp>
        <p:nvSpPr>
          <p:cNvPr id="27033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i="1" dirty="0">
                <a:solidFill>
                  <a:srgbClr val="000000"/>
                </a:solidFill>
                <a:latin typeface="Times" charset="0"/>
                <a:ea typeface="ＭＳ Ｐゴシック" charset="0"/>
                <a:cs typeface="ＭＳ Ｐゴシック" charset="0"/>
              </a:rPr>
              <a:t>As a starting point, begin thinking about 10 file folders in a filing cabinet. </a:t>
            </a:r>
          </a:p>
          <a:p>
            <a:r>
              <a:rPr lang="en-US" b="1" i="1" dirty="0">
                <a:solidFill>
                  <a:srgbClr val="000000"/>
                </a:solidFill>
                <a:latin typeface="Times" charset="0"/>
                <a:ea typeface="ＭＳ Ｐゴシック" charset="0"/>
                <a:cs typeface="ＭＳ Ｐゴシック" charset="0"/>
              </a:rPr>
              <a:t>You are going to organize your own Bible File into a collection of these ten mental file folders.  </a:t>
            </a:r>
          </a:p>
          <a:p>
            <a:r>
              <a:rPr lang="en-US" b="1" i="1" dirty="0">
                <a:solidFill>
                  <a:srgbClr val="000000"/>
                </a:solidFill>
                <a:latin typeface="Times" charset="0"/>
                <a:ea typeface="ＭＳ Ｐゴシック" charset="0"/>
                <a:cs typeface="ＭＳ Ｐゴシック" charset="0"/>
              </a:rPr>
              <a:t>Very soon you</a:t>
            </a:r>
            <a:r>
              <a:rPr lang="fr-FR" altLang="ja-JP" b="1" i="1" dirty="0">
                <a:solidFill>
                  <a:srgbClr val="000000"/>
                </a:solidFill>
                <a:latin typeface="Times" charset="0"/>
                <a:ea typeface="ＭＳ Ｐゴシック" charset="0"/>
                <a:cs typeface="ＭＳ Ｐゴシック" charset="0"/>
              </a:rPr>
              <a:t>'</a:t>
            </a:r>
            <a:r>
              <a:rPr lang="en-US" altLang="ja-JP" b="1" i="1" dirty="0" err="1">
                <a:solidFill>
                  <a:srgbClr val="000000"/>
                </a:solidFill>
                <a:latin typeface="Times" charset="0"/>
                <a:ea typeface="ＭＳ Ｐゴシック" charset="0"/>
                <a:cs typeface="ＭＳ Ｐゴシック" charset="0"/>
              </a:rPr>
              <a:t>ll</a:t>
            </a:r>
            <a:r>
              <a:rPr lang="en-US" altLang="ja-JP" b="1" i="1" dirty="0">
                <a:solidFill>
                  <a:srgbClr val="000000"/>
                </a:solidFill>
                <a:latin typeface="Times" charset="0"/>
                <a:ea typeface="ＭＳ Ｐゴシック" charset="0"/>
                <a:cs typeface="ＭＳ Ｐゴシック" charset="0"/>
              </a:rPr>
              <a:t> be applying labels to each of those 10 file folders.  So…now to begin…and…</a:t>
            </a:r>
            <a:endParaRPr lang="en-US" altLang="ja-JP" b="1" dirty="0">
              <a:solidFill>
                <a:srgbClr val="000000"/>
              </a:solidFill>
              <a:latin typeface="Times" charset="0"/>
              <a:ea typeface="ＭＳ Ｐゴシック" charset="0"/>
              <a:cs typeface="ＭＳ Ｐゴシック" charset="0"/>
            </a:endParaRPr>
          </a:p>
          <a:p>
            <a:endParaRPr lang="en-US" dirty="0">
              <a:latin typeface="Times"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solidFill>
                  <a:srgbClr val="000000"/>
                </a:solidFill>
                <a:latin typeface="Times" charset="0"/>
                <a:ea typeface="ＭＳ Ｐゴシック" charset="0"/>
                <a:cs typeface="ＭＳ Ｐゴシック" charset="0"/>
              </a:rPr>
              <a:t>We begin right here...with the single number….	7.</a:t>
            </a:r>
          </a:p>
          <a:p>
            <a:r>
              <a:rPr lang="en-US" b="1" dirty="0">
                <a:solidFill>
                  <a:srgbClr val="000000"/>
                </a:solidFill>
                <a:latin typeface="Times" charset="0"/>
                <a:ea typeface="ＭＳ Ｐゴシック" charset="0"/>
                <a:cs typeface="ＭＳ Ｐゴシック" charset="0"/>
              </a:rPr>
              <a:t>That</a:t>
            </a:r>
            <a:r>
              <a:rPr lang="fr-FR" b="1" dirty="0">
                <a:solidFill>
                  <a:srgbClr val="000000"/>
                </a:solidFill>
                <a:latin typeface="Times" charset="0"/>
                <a:ea typeface="ＭＳ Ｐゴシック" charset="0"/>
                <a:cs typeface="ＭＳ Ｐゴシック" charset="0"/>
              </a:rPr>
              <a:t>'</a:t>
            </a:r>
            <a:r>
              <a:rPr lang="en-US" b="1" dirty="0">
                <a:solidFill>
                  <a:srgbClr val="000000"/>
                </a:solidFill>
                <a:latin typeface="Times" charset="0"/>
                <a:ea typeface="ＭＳ Ｐゴシック" charset="0"/>
                <a:cs typeface="ＭＳ Ｐゴシック" charset="0"/>
              </a:rPr>
              <a:t>s our mental anchor point.  Simply the number 7 with that all-important dash through the stem.</a:t>
            </a:r>
          </a:p>
          <a:p>
            <a:r>
              <a:rPr lang="en-US" b="1" dirty="0">
                <a:solidFill>
                  <a:srgbClr val="000000"/>
                </a:solidFill>
                <a:latin typeface="Times" charset="0"/>
                <a:ea typeface="ＭＳ Ｐゴシック" charset="0"/>
                <a:cs typeface="ＭＳ Ｐゴシック" charset="0"/>
              </a:rPr>
              <a:t>////	Next step...surround that number with three alphabet letters. Set them firmly in place in your mind:  </a:t>
            </a:r>
          </a:p>
          <a:p>
            <a:r>
              <a:rPr lang="en-US" b="1" dirty="0">
                <a:solidFill>
                  <a:srgbClr val="000000"/>
                </a:solidFill>
                <a:latin typeface="Times" charset="0"/>
                <a:ea typeface="ＭＳ Ｐゴシック" charset="0"/>
                <a:cs typeface="ＭＳ Ｐゴシック" charset="0"/>
              </a:rPr>
              <a:t>					C  7  S  J       </a:t>
            </a:r>
          </a:p>
          <a:p>
            <a:r>
              <a:rPr lang="en-US" b="1" dirty="0">
                <a:solidFill>
                  <a:srgbClr val="000000"/>
                </a:solidFill>
                <a:latin typeface="Times" charset="0"/>
                <a:ea typeface="ＭＳ Ｐゴシック" charset="0"/>
                <a:cs typeface="ＭＳ Ｐゴシック" charset="0"/>
              </a:rPr>
              <a:t>Repeat the letter group aloud several times as you embed it in your mind... Because this is the very core of the Bible</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s organization and time-line flow:</a:t>
            </a:r>
          </a:p>
          <a:p>
            <a:r>
              <a:rPr lang="en-US" b="1" dirty="0">
                <a:solidFill>
                  <a:srgbClr val="000000"/>
                </a:solidFill>
                <a:latin typeface="Times" charset="0"/>
                <a:ea typeface="ＭＳ Ｐゴシック" charset="0"/>
                <a:cs typeface="ＭＳ Ｐゴシック" charset="0"/>
              </a:rPr>
              <a:t>//// 	</a:t>
            </a:r>
            <a:r>
              <a:rPr lang="en-US" altLang="ja-JP" b="1" dirty="0">
                <a:solidFill>
                  <a:srgbClr val="000000"/>
                </a:solidFill>
                <a:latin typeface="Times" charset="0"/>
                <a:ea typeface="ＭＳ Ｐゴシック" charset="0"/>
                <a:cs typeface="ＭＳ Ｐゴシック" charset="0"/>
              </a:rPr>
              <a:t>"C  7  S  J....</a:t>
            </a:r>
          </a:p>
          <a:p>
            <a:r>
              <a:rPr lang="en-US" b="1" dirty="0">
                <a:solidFill>
                  <a:srgbClr val="000000"/>
                </a:solidFill>
                <a:latin typeface="Times" charset="0"/>
                <a:ea typeface="ＭＳ Ｐゴシック" charset="0"/>
                <a:cs typeface="ＭＳ Ｐゴシック" charset="0"/>
              </a:rPr>
              <a:t>////	C  7  S  J.... </a:t>
            </a:r>
          </a:p>
          <a:p>
            <a:r>
              <a:rPr lang="en-US" b="1" dirty="0">
                <a:solidFill>
                  <a:srgbClr val="000000"/>
                </a:solidFill>
                <a:latin typeface="Times" charset="0"/>
                <a:ea typeface="ＭＳ Ｐゴシック" charset="0"/>
                <a:cs typeface="ＭＳ Ｐゴシック" charset="0"/>
              </a:rPr>
              <a:t>////	C  7  S  J...etc.</a:t>
            </a:r>
            <a:r>
              <a:rPr lang="en-US" altLang="ja-JP" b="1" dirty="0">
                <a:solidFill>
                  <a:srgbClr val="000000"/>
                </a:solidFill>
                <a:latin typeface="Times" charset="0"/>
                <a:ea typeface="ＭＳ Ｐゴシック" charset="0"/>
                <a:cs typeface="ＭＳ Ｐゴシック" charset="0"/>
              </a:rPr>
              <a:t>"</a:t>
            </a:r>
          </a:p>
          <a:p>
            <a:endParaRPr lang="en-US" dirty="0">
              <a:latin typeface="Times" charset="0"/>
              <a:ea typeface="ＭＳ Ｐゴシック" charset="0"/>
              <a:cs typeface="ＭＳ Ｐゴシック" charset="0"/>
            </a:endParaRPr>
          </a:p>
        </p:txBody>
      </p:sp>
      <p:sp>
        <p:nvSpPr>
          <p:cNvPr id="272386"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solidFill>
                  <a:srgbClr val="000000"/>
                </a:solidFill>
                <a:latin typeface="Times" charset="0"/>
                <a:ea typeface="ＭＳ Ｐゴシック" charset="0"/>
                <a:cs typeface="ＭＳ Ｐゴシック" charset="0"/>
              </a:rPr>
              <a:t>Now...about that European style </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7</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  </a:t>
            </a:r>
          </a:p>
          <a:p>
            <a:r>
              <a:rPr lang="en-US" b="1" dirty="0">
                <a:solidFill>
                  <a:srgbClr val="000000"/>
                </a:solidFill>
                <a:latin typeface="Times" charset="0"/>
                <a:ea typeface="ＭＳ Ｐゴシック" charset="0"/>
                <a:cs typeface="ＭＳ Ｐゴシック" charset="0"/>
              </a:rPr>
              <a:t>////	You</a:t>
            </a:r>
            <a:r>
              <a:rPr lang="fr-FR" altLang="ja-JP" b="1" dirty="0">
                <a:solidFill>
                  <a:srgbClr val="000000"/>
                </a:solidFill>
                <a:latin typeface="Times" charset="0"/>
                <a:ea typeface="ＭＳ Ｐゴシック" charset="0"/>
                <a:cs typeface="ＭＳ Ｐゴシック" charset="0"/>
              </a:rPr>
              <a:t>'</a:t>
            </a:r>
            <a:r>
              <a:rPr lang="en-US" altLang="ja-JP" b="1" dirty="0" err="1">
                <a:solidFill>
                  <a:srgbClr val="000000"/>
                </a:solidFill>
                <a:latin typeface="Times" charset="0"/>
                <a:ea typeface="ＭＳ Ｐゴシック" charset="0"/>
                <a:cs typeface="ＭＳ Ｐゴシック" charset="0"/>
              </a:rPr>
              <a:t>ll</a:t>
            </a:r>
            <a:r>
              <a:rPr lang="en-US" altLang="ja-JP" b="1" dirty="0">
                <a:solidFill>
                  <a:srgbClr val="000000"/>
                </a:solidFill>
                <a:latin typeface="Times" charset="0"/>
                <a:ea typeface="ＭＳ Ｐゴシック" charset="0"/>
                <a:cs typeface="ＭＳ Ｐゴシック" charset="0"/>
              </a:rPr>
              <a:t> remember that it </a:t>
            </a:r>
            <a:r>
              <a:rPr lang="en-US" altLang="ja-JP" b="1" u="sng" dirty="0">
                <a:solidFill>
                  <a:srgbClr val="000000"/>
                </a:solidFill>
                <a:latin typeface="Times" charset="0"/>
                <a:ea typeface="ＭＳ Ｐゴシック" charset="0"/>
                <a:cs typeface="ＭＳ Ｐゴシック" charset="0"/>
              </a:rPr>
              <a:t>has a dash</a:t>
            </a:r>
            <a:r>
              <a:rPr lang="en-US" altLang="ja-JP" b="1" dirty="0">
                <a:solidFill>
                  <a:srgbClr val="000000"/>
                </a:solidFill>
                <a:latin typeface="Times" charset="0"/>
                <a:ea typeface="ＭＳ Ｐゴシック" charset="0"/>
                <a:cs typeface="ＭＳ Ｐゴシック" charset="0"/>
              </a:rPr>
              <a:t> through its stem...  That</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s an important reminder — a mind clue. Keep it mentally handy. That small dash divides the length of the 7</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s stem into two parts. So, ask yourself the question: "What two numbers does 7 easily split into?" </a:t>
            </a:r>
          </a:p>
          <a:p>
            <a:r>
              <a:rPr lang="en-US" b="1" dirty="0">
                <a:solidFill>
                  <a:srgbClr val="000000"/>
                </a:solidFill>
                <a:latin typeface="Times" charset="0"/>
                <a:ea typeface="ＭＳ Ｐゴシック" charset="0"/>
                <a:cs typeface="ＭＳ Ｐゴシック" charset="0"/>
              </a:rPr>
              <a:t>////	 One possible answer…and the right one…is: 4 and  3.</a:t>
            </a:r>
          </a:p>
          <a:p>
            <a:endParaRPr lang="en-US" dirty="0">
              <a:latin typeface="Times" charset="0"/>
              <a:ea typeface="ＭＳ Ｐゴシック" charset="0"/>
              <a:cs typeface="ＭＳ Ｐゴシック" charset="0"/>
            </a:endParaRPr>
          </a:p>
        </p:txBody>
      </p:sp>
      <p:sp>
        <p:nvSpPr>
          <p:cNvPr id="274434"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2"/>
          <p:cNvSpPr>
            <a:spLocks noGrp="1" noRot="1" noChangeAspect="1" noChangeArrowheads="1" noTextEdit="1"/>
          </p:cNvSpPr>
          <p:nvPr>
            <p:ph type="sldImg"/>
          </p:nvPr>
        </p:nvSpPr>
        <p:spPr>
          <a:xfrm>
            <a:off x="1143000" y="685800"/>
            <a:ext cx="4572000" cy="3429000"/>
          </a:xfrm>
          <a:ln/>
        </p:spPr>
      </p:sp>
      <p:sp>
        <p:nvSpPr>
          <p:cNvPr id="27648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So, in the  C  7  S  J  formula, by changing the 7 to a 4  and a 3,  we have </a:t>
            </a:r>
          </a:p>
          <a:p>
            <a:r>
              <a:rPr lang="en-US" b="1">
                <a:solidFill>
                  <a:srgbClr val="000000"/>
                </a:solidFill>
                <a:latin typeface="Times" charset="0"/>
                <a:ea typeface="ＭＳ Ｐゴシック" charset="0"/>
                <a:cs typeface="ＭＳ Ｐゴシック" charset="0"/>
              </a:rPr>
              <a:t>			C  4  3  S  J.</a:t>
            </a:r>
          </a:p>
          <a:p>
            <a:r>
              <a:rPr lang="en-US" b="1">
                <a:solidFill>
                  <a:srgbClr val="000000"/>
                </a:solidFill>
                <a:latin typeface="Times" charset="0"/>
                <a:ea typeface="ＭＳ Ｐゴシック" charset="0"/>
                <a:cs typeface="ＭＳ Ｐゴシック" charset="0"/>
              </a:rPr>
              <a:t>As before, repeat that changed sequence aloud several times to help it hold tightly in your mind for easy recall. </a:t>
            </a:r>
          </a:p>
          <a:p>
            <a:r>
              <a:rPr lang="en-US" b="1">
                <a:solidFill>
                  <a:srgbClr val="000000"/>
                </a:solidFill>
                <a:latin typeface="Times" charset="0"/>
                <a:ea typeface="ＭＳ Ｐゴシック" charset="0"/>
                <a:cs typeface="ＭＳ Ｐゴシック" charset="0"/>
              </a:rPr>
              <a:t>////	C 4 3 S J.</a:t>
            </a:r>
            <a:endParaRPr lang="en-US">
              <a:latin typeface="Times"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solidFill>
                  <a:srgbClr val="000000"/>
                </a:solidFill>
                <a:latin typeface="Times" charset="0"/>
                <a:ea typeface="ＭＳ Ｐゴシック" charset="0"/>
                <a:cs typeface="ＭＳ Ｐゴシック" charset="0"/>
              </a:rPr>
              <a:t>Now, based on C  4  3  S  J, we enlarge that idea into five key words or phrases. They will become the foundation of your mental Bible File. Here they are…say them aloud… </a:t>
            </a:r>
          </a:p>
          <a:p>
            <a:r>
              <a:rPr lang="en-US" b="1" dirty="0">
                <a:solidFill>
                  <a:srgbClr val="000000"/>
                </a:solidFill>
                <a:latin typeface="Times" charset="0"/>
                <a:ea typeface="ＭＳ Ｐゴシック" charset="0"/>
                <a:cs typeface="ＭＳ Ｐゴシック" charset="0"/>
              </a:rPr>
              <a:t>////	C =	CREATION  </a:t>
            </a:r>
          </a:p>
          <a:p>
            <a:r>
              <a:rPr lang="en-US" b="1" dirty="0">
                <a:solidFill>
                  <a:srgbClr val="000000"/>
                </a:solidFill>
                <a:latin typeface="Times" charset="0"/>
                <a:ea typeface="ＭＳ Ｐゴシック" charset="0"/>
                <a:cs typeface="ＭＳ Ｐゴシック" charset="0"/>
              </a:rPr>
              <a:t>////	4 =  	4  PEOPLE</a:t>
            </a:r>
          </a:p>
          <a:p>
            <a:r>
              <a:rPr lang="en-US" b="1" dirty="0">
                <a:solidFill>
                  <a:srgbClr val="000000"/>
                </a:solidFill>
                <a:latin typeface="Times" charset="0"/>
                <a:ea typeface="ＭＳ Ｐゴシック" charset="0"/>
                <a:cs typeface="ＭＳ Ｐゴシック" charset="0"/>
              </a:rPr>
              <a:t>////	3 =  	3  SOCIETIES</a:t>
            </a:r>
          </a:p>
          <a:p>
            <a:r>
              <a:rPr lang="en-US" b="1" dirty="0">
                <a:solidFill>
                  <a:srgbClr val="000000"/>
                </a:solidFill>
                <a:latin typeface="Times" charset="0"/>
                <a:ea typeface="ＭＳ Ｐゴシック" charset="0"/>
                <a:cs typeface="ＭＳ Ｐゴシック" charset="0"/>
              </a:rPr>
              <a:t>////	S =  	SILENCE</a:t>
            </a:r>
          </a:p>
          <a:p>
            <a:r>
              <a:rPr lang="en-US" b="1" dirty="0">
                <a:solidFill>
                  <a:srgbClr val="000000"/>
                </a:solidFill>
                <a:latin typeface="Times" charset="0"/>
                <a:ea typeface="ＭＳ Ｐゴシック" charset="0"/>
                <a:cs typeface="ＭＳ Ｐゴシック" charset="0"/>
              </a:rPr>
              <a:t>////	J = 	JESUS.</a:t>
            </a:r>
          </a:p>
          <a:p>
            <a:r>
              <a:rPr lang="en-US" b="1" dirty="0">
                <a:solidFill>
                  <a:srgbClr val="000000"/>
                </a:solidFill>
                <a:latin typeface="Times" charset="0"/>
                <a:ea typeface="ＭＳ Ｐゴシック" charset="0"/>
                <a:cs typeface="ＭＳ Ｐゴシック" charset="0"/>
              </a:rPr>
              <a:t>	And that</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s an organizational plan for the entire Bible! Those five words and phrases create an abbreviated outline map of the entire Bible</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s basic design.</a:t>
            </a:r>
            <a:endParaRPr lang="en-US" dirty="0">
              <a:latin typeface="Times" charset="0"/>
              <a:ea typeface="ＭＳ Ｐゴシック" charset="0"/>
              <a:cs typeface="ＭＳ Ｐゴシック" charset="0"/>
            </a:endParaRPr>
          </a:p>
        </p:txBody>
      </p:sp>
      <p:sp>
        <p:nvSpPr>
          <p:cNvPr id="278530"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Once again...aloud…</a:t>
            </a:r>
          </a:p>
          <a:p>
            <a:r>
              <a:rPr lang="en-US" b="1">
                <a:solidFill>
                  <a:srgbClr val="000000"/>
                </a:solidFill>
                <a:latin typeface="Times" charset="0"/>
                <a:ea typeface="ＭＳ Ｐゴシック" charset="0"/>
                <a:cs typeface="ＭＳ Ｐゴシック" charset="0"/>
              </a:rPr>
              <a:t>//// 	C =	CREATION  </a:t>
            </a:r>
          </a:p>
          <a:p>
            <a:r>
              <a:rPr lang="en-US" b="1">
                <a:solidFill>
                  <a:srgbClr val="000000"/>
                </a:solidFill>
                <a:latin typeface="Times" charset="0"/>
                <a:ea typeface="ＭＳ Ｐゴシック" charset="0"/>
                <a:cs typeface="ＭＳ Ｐゴシック" charset="0"/>
              </a:rPr>
              <a:t>////	4 =  	4  PEOPLE</a:t>
            </a:r>
          </a:p>
          <a:p>
            <a:r>
              <a:rPr lang="en-US" b="1">
                <a:solidFill>
                  <a:srgbClr val="000000"/>
                </a:solidFill>
                <a:latin typeface="Times" charset="0"/>
                <a:ea typeface="ＭＳ Ｐゴシック" charset="0"/>
                <a:cs typeface="ＭＳ Ｐゴシック" charset="0"/>
              </a:rPr>
              <a:t>////	3 =  	3  SOCIETIES</a:t>
            </a:r>
          </a:p>
          <a:p>
            <a:r>
              <a:rPr lang="en-US" b="1">
                <a:solidFill>
                  <a:srgbClr val="000000"/>
                </a:solidFill>
                <a:latin typeface="Times" charset="0"/>
                <a:ea typeface="ＭＳ Ｐゴシック" charset="0"/>
                <a:cs typeface="ＭＳ Ｐゴシック" charset="0"/>
              </a:rPr>
              <a:t>////	S =  	SILENCE</a:t>
            </a:r>
          </a:p>
          <a:p>
            <a:r>
              <a:rPr lang="en-US" b="1">
                <a:solidFill>
                  <a:srgbClr val="000000"/>
                </a:solidFill>
                <a:latin typeface="Times" charset="0"/>
                <a:ea typeface="ＭＳ Ｐゴシック" charset="0"/>
                <a:cs typeface="ＭＳ Ｐゴシック" charset="0"/>
              </a:rPr>
              <a:t>////	J = 	JESUS.</a:t>
            </a:r>
          </a:p>
          <a:p>
            <a:r>
              <a:rPr lang="en-US" b="1">
                <a:solidFill>
                  <a:srgbClr val="000000"/>
                </a:solidFill>
                <a:latin typeface="Times" charset="0"/>
                <a:ea typeface="ＭＳ Ｐゴシック" charset="0"/>
                <a:cs typeface="ＭＳ Ｐゴシック" charset="0"/>
              </a:rPr>
              <a:t>We will now go back through the phrases, expanding them still </a:t>
            </a:r>
            <a:r>
              <a:rPr lang="en-US" b="1" u="sng">
                <a:solidFill>
                  <a:srgbClr val="000000"/>
                </a:solidFill>
                <a:latin typeface="Times" charset="0"/>
                <a:ea typeface="ＭＳ Ｐゴシック" charset="0"/>
                <a:cs typeface="ＭＳ Ｐゴシック" charset="0"/>
              </a:rPr>
              <a:t>farther.</a:t>
            </a:r>
            <a:endParaRPr lang="en-US" b="1">
              <a:solidFill>
                <a:srgbClr val="000000"/>
              </a:solidFill>
              <a:latin typeface="Times"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CREATION, </a:t>
            </a:r>
          </a:p>
          <a:p>
            <a:r>
              <a:rPr lang="en-US" b="1">
                <a:solidFill>
                  <a:srgbClr val="000000"/>
                </a:solidFill>
                <a:latin typeface="Times" charset="0"/>
                <a:ea typeface="ＭＳ Ｐゴシック" charset="0"/>
                <a:cs typeface="ＭＳ Ｐゴシック" charset="0"/>
              </a:rPr>
              <a:t>of course, remains at the top of the list naturally…because the Bible story itself begins right there. </a:t>
            </a:r>
            <a:endParaRPr lang="en-US">
              <a:latin typeface="Times" charset="0"/>
              <a:ea typeface="ＭＳ Ｐゴシック" charset="0"/>
              <a:cs typeface="ＭＳ Ｐゴシック" charset="0"/>
            </a:endParaRPr>
          </a:p>
        </p:txBody>
      </p:sp>
      <p:sp>
        <p:nvSpPr>
          <p:cNvPr id="280578"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Slide Image Placeholder 1"/>
          <p:cNvSpPr>
            <a:spLocks noGrp="1" noRot="1" noChangeAspect="1"/>
          </p:cNvSpPr>
          <p:nvPr>
            <p:ph type="sldImg"/>
          </p:nvPr>
        </p:nvSpPr>
        <p:spPr>
          <a:xfrm>
            <a:off x="1143000" y="685800"/>
            <a:ext cx="4572000" cy="3429000"/>
          </a:xfrm>
          <a:ln/>
        </p:spPr>
      </p:sp>
      <p:sp>
        <p:nvSpPr>
          <p:cNvPr id="36864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eaLnBrk="1" hangingPunct="1"/>
            <a:r>
              <a:rPr lang="ar-JO" dirty="0">
                <a:latin typeface="Arial" charset="0"/>
                <a:ea typeface="ＭＳ Ｐゴシック" charset="0"/>
                <a:cs typeface="ＭＳ Ｐゴシック" charset="0"/>
              </a:rPr>
              <a:t>أنا</a:t>
            </a:r>
            <a:r>
              <a:rPr lang="ar-JO" baseline="0" dirty="0">
                <a:latin typeface="Arial" charset="0"/>
                <a:ea typeface="ＭＳ Ｐゴシック" charset="0"/>
                <a:cs typeface="ＭＳ Ｐゴシック" charset="0"/>
              </a:rPr>
              <a:t> أقود تعليم الكتاب المقدس للنساء في كنيستنا</a:t>
            </a:r>
            <a:endParaRPr lang="en-US" dirty="0">
              <a:latin typeface="Arial" charset="0"/>
              <a:ea typeface="ＭＳ Ｐゴシック" charset="0"/>
              <a:cs typeface="ＭＳ Ｐゴシック" charset="0"/>
            </a:endParaRPr>
          </a:p>
        </p:txBody>
      </p:sp>
      <p:sp>
        <p:nvSpPr>
          <p:cNvPr id="36864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82CA59-476C-C447-A28E-853EE0FA4BC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We then take the next phrase from the list:</a:t>
            </a:r>
          </a:p>
          <a:p>
            <a:r>
              <a:rPr lang="en-US" b="1">
                <a:solidFill>
                  <a:srgbClr val="000000"/>
                </a:solidFill>
                <a:latin typeface="Times" charset="0"/>
                <a:ea typeface="ＭＳ Ｐゴシック" charset="0"/>
                <a:cs typeface="ＭＳ Ｐゴシック" charset="0"/>
              </a:rPr>
              <a:t>		4  PEOPLE.</a:t>
            </a:r>
          </a:p>
          <a:p>
            <a:endParaRPr lang="en-US">
              <a:latin typeface="Times" charset="0"/>
              <a:ea typeface="ＭＳ Ｐゴシック" charset="0"/>
              <a:cs typeface="ＭＳ Ｐゴシック" charset="0"/>
            </a:endParaRPr>
          </a:p>
        </p:txBody>
      </p:sp>
      <p:sp>
        <p:nvSpPr>
          <p:cNvPr id="282626"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Let</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break apart </a:t>
            </a:r>
            <a:r>
              <a:rPr lang="en-US" altLang="ja-JP" b="1">
                <a:solidFill>
                  <a:srgbClr val="000000"/>
                </a:solidFill>
                <a:latin typeface="Times" charset="0"/>
                <a:ea typeface="ＭＳ Ｐゴシック" charset="0"/>
                <a:cs typeface="ＭＳ Ｐゴシック" charset="0"/>
              </a:rPr>
              <a:t>"4 PEOPLE" into 4 specific people, in this order:</a:t>
            </a:r>
          </a:p>
          <a:p>
            <a:r>
              <a:rPr lang="en-US" b="1">
                <a:solidFill>
                  <a:srgbClr val="000000"/>
                </a:solidFill>
                <a:latin typeface="Times" charset="0"/>
                <a:ea typeface="ＭＳ Ｐゴシック" charset="0"/>
                <a:cs typeface="ＭＳ Ｐゴシック" charset="0"/>
              </a:rPr>
              <a:t>////	ABRAHAM</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a:t>
            </a:r>
          </a:p>
          <a:p>
            <a:r>
              <a:rPr lang="en-US" b="1">
                <a:solidFill>
                  <a:srgbClr val="000000"/>
                </a:solidFill>
                <a:latin typeface="Times" charset="0"/>
                <a:ea typeface="ＭＳ Ｐゴシック" charset="0"/>
                <a:cs typeface="ＭＳ Ｐゴシック" charset="0"/>
              </a:rPr>
              <a:t>////	JOSHUA</a:t>
            </a:r>
          </a:p>
          <a:p>
            <a:r>
              <a:rPr lang="en-US" b="1">
                <a:solidFill>
                  <a:srgbClr val="000000"/>
                </a:solidFill>
                <a:latin typeface="Times" charset="0"/>
                <a:ea typeface="ＭＳ Ｐゴシック" charset="0"/>
                <a:cs typeface="ＭＳ Ｐゴシック" charset="0"/>
              </a:rPr>
              <a:t>It</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helpful to remember the word order by repeating several times the first-letter order of the words:</a:t>
            </a:r>
          </a:p>
          <a:p>
            <a:r>
              <a:rPr lang="en-US" b="1">
                <a:solidFill>
                  <a:srgbClr val="000000"/>
                </a:solidFill>
                <a:latin typeface="Times" charset="0"/>
                <a:ea typeface="ＭＳ Ｐゴシック" charset="0"/>
                <a:cs typeface="ＭＳ Ｐゴシック" charset="0"/>
              </a:rPr>
              <a:t>//// 	"A-J-M-J ... A-J-M-J ... etc."</a:t>
            </a:r>
          </a:p>
          <a:p>
            <a:endParaRPr lang="en-US">
              <a:latin typeface="Times" charset="0"/>
              <a:ea typeface="ＭＳ Ｐゴシック" charset="0"/>
              <a:cs typeface="ＭＳ Ｐゴシック" charset="0"/>
            </a:endParaRPr>
          </a:p>
        </p:txBody>
      </p:sp>
      <p:sp>
        <p:nvSpPr>
          <p:cNvPr id="102402"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How can you remember the order of those letters and the names?</a:t>
            </a:r>
          </a:p>
          <a:p>
            <a:r>
              <a:rPr lang="en-US" b="1">
                <a:solidFill>
                  <a:srgbClr val="000000"/>
                </a:solidFill>
                <a:latin typeface="Times" charset="0"/>
                <a:ea typeface="ＭＳ Ｐゴシック" charset="0"/>
                <a:cs typeface="ＭＳ Ｐゴシック" charset="0"/>
              </a:rPr>
              <a:t>This simple sentence..."A JUDGE MUST JUDGE."  The first letters of each word: AJMJ and then you have it.</a:t>
            </a:r>
            <a:endParaRPr lang="en-US">
              <a:latin typeface="Times" charset="0"/>
              <a:ea typeface="ＭＳ Ｐゴシック" charset="0"/>
              <a:cs typeface="ＭＳ Ｐゴシック" charset="0"/>
            </a:endParaRPr>
          </a:p>
        </p:txBody>
      </p:sp>
      <p:sp>
        <p:nvSpPr>
          <p:cNvPr id="286722"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Just remember to repeat the four names aloud to yourself several times until you feel the rhythm of the words: </a:t>
            </a:r>
          </a:p>
          <a:p>
            <a:r>
              <a:rPr lang="en-US" b="1">
                <a:solidFill>
                  <a:srgbClr val="000000"/>
                </a:solidFill>
                <a:latin typeface="Times" charset="0"/>
                <a:ea typeface="ＭＳ Ｐゴシック" charset="0"/>
                <a:cs typeface="ＭＳ Ｐゴシック" charset="0"/>
              </a:rPr>
              <a:t>////	"ABRAHAM, </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 and </a:t>
            </a:r>
          </a:p>
          <a:p>
            <a:r>
              <a:rPr lang="en-US" b="1">
                <a:solidFill>
                  <a:srgbClr val="000000"/>
                </a:solidFill>
                <a:latin typeface="Times" charset="0"/>
                <a:ea typeface="ＭＳ Ｐゴシック" charset="0"/>
                <a:cs typeface="ＭＳ Ｐゴシック" charset="0"/>
              </a:rPr>
              <a:t>////	JOSHUA."</a:t>
            </a:r>
          </a:p>
          <a:p>
            <a:r>
              <a:rPr lang="en-US" b="1">
                <a:solidFill>
                  <a:srgbClr val="000000"/>
                </a:solidFill>
                <a:latin typeface="Times" charset="0"/>
                <a:ea typeface="ＭＳ Ｐゴシック" charset="0"/>
                <a:cs typeface="ＭＳ Ｐゴシック" charset="0"/>
              </a:rPr>
              <a:t>And here again is that mental tool…</a:t>
            </a:r>
          </a:p>
          <a:p>
            <a:r>
              <a:rPr lang="en-US" b="1">
                <a:solidFill>
                  <a:srgbClr val="000000"/>
                </a:solidFill>
                <a:latin typeface="Times" charset="0"/>
                <a:ea typeface="ＭＳ Ｐゴシック" charset="0"/>
                <a:cs typeface="ＭＳ Ｐゴシック" charset="0"/>
              </a:rPr>
              <a:t>////	A</a:t>
            </a:r>
          </a:p>
          <a:p>
            <a:r>
              <a:rPr lang="en-US" b="1">
                <a:solidFill>
                  <a:srgbClr val="000000"/>
                </a:solidFill>
                <a:latin typeface="Times" charset="0"/>
                <a:ea typeface="ＭＳ Ｐゴシック" charset="0"/>
                <a:cs typeface="ＭＳ Ｐゴシック" charset="0"/>
              </a:rPr>
              <a:t>////	JUDGE</a:t>
            </a:r>
          </a:p>
          <a:p>
            <a:r>
              <a:rPr lang="en-US" b="1">
                <a:solidFill>
                  <a:srgbClr val="000000"/>
                </a:solidFill>
                <a:latin typeface="Times" charset="0"/>
                <a:ea typeface="ＭＳ Ｐゴシック" charset="0"/>
                <a:cs typeface="ＭＳ Ｐゴシック" charset="0"/>
              </a:rPr>
              <a:t>////	MUST</a:t>
            </a:r>
          </a:p>
          <a:p>
            <a:r>
              <a:rPr lang="en-US" b="1">
                <a:solidFill>
                  <a:srgbClr val="000000"/>
                </a:solidFill>
                <a:latin typeface="Times" charset="0"/>
                <a:ea typeface="ＭＳ Ｐゴシック" charset="0"/>
                <a:cs typeface="ＭＳ Ｐゴシック" charset="0"/>
              </a:rPr>
              <a:t>////	JUDGE.</a:t>
            </a:r>
          </a:p>
          <a:p>
            <a:endParaRPr lang="en-US">
              <a:latin typeface="Times" charset="0"/>
              <a:ea typeface="ＭＳ Ｐゴシック" charset="0"/>
              <a:cs typeface="ＭＳ Ｐゴシック" charset="0"/>
            </a:endParaRPr>
          </a:p>
        </p:txBody>
      </p:sp>
      <p:sp>
        <p:nvSpPr>
          <p:cNvPr id="288770"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Rot="1" noChangeAspect="1" noChangeArrowheads="1" noTextEdit="1"/>
          </p:cNvSpPr>
          <p:nvPr>
            <p:ph type="sldImg"/>
          </p:nvPr>
        </p:nvSpPr>
        <p:spPr>
          <a:xfrm>
            <a:off x="1143000" y="685800"/>
            <a:ext cx="4572000" cy="3429000"/>
          </a:xfrm>
          <a:ln/>
        </p:spPr>
      </p:sp>
      <p:sp>
        <p:nvSpPr>
          <p:cNvPr id="29081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So, from the top of the list we now can say:</a:t>
            </a:r>
          </a:p>
          <a:p>
            <a:r>
              <a:rPr lang="en-US" b="1">
                <a:solidFill>
                  <a:srgbClr val="000000"/>
                </a:solidFill>
                <a:latin typeface="Times" charset="0"/>
                <a:ea typeface="ＭＳ Ｐゴシック" charset="0"/>
                <a:cs typeface="ＭＳ Ｐゴシック" charset="0"/>
              </a:rPr>
              <a:t>////	CREATION</a:t>
            </a:r>
          </a:p>
          <a:p>
            <a:r>
              <a:rPr lang="en-US" b="1">
                <a:solidFill>
                  <a:srgbClr val="000000"/>
                </a:solidFill>
                <a:latin typeface="Times" charset="0"/>
                <a:ea typeface="ＭＳ Ｐゴシック" charset="0"/>
                <a:cs typeface="ＭＳ Ｐゴシック" charset="0"/>
              </a:rPr>
              <a:t>////	ABRAHAM</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a:t>
            </a:r>
          </a:p>
          <a:p>
            <a:r>
              <a:rPr lang="en-US" b="1">
                <a:solidFill>
                  <a:srgbClr val="000000"/>
                </a:solidFill>
                <a:latin typeface="Times" charset="0"/>
                <a:ea typeface="ＭＳ Ｐゴシック" charset="0"/>
                <a:cs typeface="ＭＳ Ｐゴシック" charset="0"/>
              </a:rPr>
              <a:t>////	JOSHUA 						</a:t>
            </a:r>
          </a:p>
          <a:p>
            <a:r>
              <a:rPr lang="en-US" b="1">
                <a:solidFill>
                  <a:srgbClr val="000000"/>
                </a:solidFill>
                <a:latin typeface="Times" charset="0"/>
                <a:ea typeface="ＭＳ Ｐゴシック" charset="0"/>
                <a:cs typeface="ＭＳ Ｐゴシック" charset="0"/>
              </a:rPr>
              <a:t>This step completes the main FOUR PEOPLE of your new Bible File. Of course, there are dozens of other Biblical characters,  but these are the only ones we are using to build the Bible File right now. Repeat the four names aloud several times until they are firmly set mentally.</a:t>
            </a:r>
          </a:p>
          <a:p>
            <a:endParaRPr lang="en-US">
              <a:latin typeface="Times"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The next phrase of that beginning list is: </a:t>
            </a:r>
          </a:p>
          <a:p>
            <a:r>
              <a:rPr lang="en-US" b="1">
                <a:solidFill>
                  <a:srgbClr val="000000"/>
                </a:solidFill>
                <a:latin typeface="Times" charset="0"/>
                <a:ea typeface="ＭＳ Ｐゴシック" charset="0"/>
                <a:cs typeface="ＭＳ Ｐゴシック" charset="0"/>
              </a:rPr>
              <a:t>                      3  SOCIETIES. </a:t>
            </a:r>
          </a:p>
          <a:p>
            <a:endParaRPr lang="en-US">
              <a:latin typeface="Times" charset="0"/>
              <a:ea typeface="ＭＳ Ｐゴシック" charset="0"/>
              <a:cs typeface="ＭＳ Ｐゴシック" charset="0"/>
            </a:endParaRPr>
          </a:p>
        </p:txBody>
      </p:sp>
      <p:sp>
        <p:nvSpPr>
          <p:cNvPr id="292866"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solidFill>
                  <a:srgbClr val="000000"/>
                </a:solidFill>
                <a:latin typeface="Times" charset="0"/>
                <a:ea typeface="ＭＳ Ｐゴシック" charset="0"/>
                <a:cs typeface="ＭＳ Ｐゴシック" charset="0"/>
              </a:rPr>
              <a:t>Another memory tool now…what do you call </a:t>
            </a:r>
          </a:p>
          <a:p>
            <a:r>
              <a:rPr lang="en-US" b="1" dirty="0">
                <a:solidFill>
                  <a:srgbClr val="000000"/>
                </a:solidFill>
                <a:latin typeface="Times" charset="0"/>
                <a:ea typeface="ＭＳ Ｐゴシック" charset="0"/>
                <a:cs typeface="ＭＳ Ｐゴシック" charset="0"/>
              </a:rPr>
              <a:t>////	that red section of the perimeter of a circle?  </a:t>
            </a:r>
          </a:p>
          <a:p>
            <a:r>
              <a:rPr lang="en-US" b="1" dirty="0">
                <a:solidFill>
                  <a:srgbClr val="000000"/>
                </a:solidFill>
                <a:latin typeface="Times" charset="0"/>
                <a:ea typeface="ＭＳ Ｐゴシック" charset="0"/>
                <a:cs typeface="ＭＳ Ｐゴシック" charset="0"/>
              </a:rPr>
              <a:t>////	It</a:t>
            </a:r>
            <a:r>
              <a:rPr lang="fr-FR" b="1" dirty="0">
                <a:solidFill>
                  <a:srgbClr val="000000"/>
                </a:solidFill>
                <a:latin typeface="Times" charset="0"/>
                <a:ea typeface="ＭＳ Ｐゴシック" charset="0"/>
                <a:cs typeface="ＭＳ Ｐゴシック" charset="0"/>
              </a:rPr>
              <a:t>'</a:t>
            </a:r>
            <a:r>
              <a:rPr lang="en-US" b="1" dirty="0">
                <a:solidFill>
                  <a:srgbClr val="000000"/>
                </a:solidFill>
                <a:latin typeface="Times" charset="0"/>
                <a:ea typeface="ＭＳ Ｐゴシック" charset="0"/>
                <a:cs typeface="ＭＳ Ｐゴシック" charset="0"/>
              </a:rPr>
              <a:t>s called an </a:t>
            </a:r>
            <a:r>
              <a:rPr lang="en-US" altLang="ja-JP" b="1" dirty="0">
                <a:solidFill>
                  <a:srgbClr val="000000"/>
                </a:solidFill>
                <a:latin typeface="Times" charset="0"/>
                <a:ea typeface="ＭＳ Ｐゴシック" charset="0"/>
                <a:cs typeface="ＭＳ Ｐゴシック" charset="0"/>
              </a:rPr>
              <a:t>"arc," spelled A-R-C. Those letters, then, remind you of the first letters of 3 KINDS OF SOCIETIES.</a:t>
            </a:r>
          </a:p>
          <a:p>
            <a:endParaRPr lang="en-US" dirty="0">
              <a:latin typeface="Times" charset="0"/>
              <a:ea typeface="ＭＳ Ｐゴシック" charset="0"/>
              <a:cs typeface="ＭＳ Ｐゴシック" charset="0"/>
            </a:endParaRPr>
          </a:p>
        </p:txBody>
      </p:sp>
      <p:sp>
        <p:nvSpPr>
          <p:cNvPr id="294914"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The three societies are…</a:t>
            </a:r>
          </a:p>
          <a:p>
            <a:r>
              <a:rPr lang="en-US" b="1">
                <a:solidFill>
                  <a:srgbClr val="000000"/>
                </a:solidFill>
                <a:latin typeface="Times" charset="0"/>
                <a:ea typeface="ＭＳ Ｐゴシック" charset="0"/>
                <a:cs typeface="ＭＳ Ｐゴシック" charset="0"/>
              </a:rPr>
              <a:t>////	ANARCHY</a:t>
            </a:r>
          </a:p>
          <a:p>
            <a:r>
              <a:rPr lang="en-US" b="1">
                <a:solidFill>
                  <a:srgbClr val="000000"/>
                </a:solidFill>
                <a:latin typeface="Times" charset="0"/>
                <a:ea typeface="ＭＳ Ｐゴシック" charset="0"/>
                <a:cs typeface="ＭＳ Ｐゴシック" charset="0"/>
              </a:rPr>
              <a:t>////	ROYALTY</a:t>
            </a:r>
          </a:p>
          <a:p>
            <a:r>
              <a:rPr lang="en-US" b="1">
                <a:solidFill>
                  <a:srgbClr val="000000"/>
                </a:solidFill>
                <a:latin typeface="Times" charset="0"/>
                <a:ea typeface="ＭＳ Ｐゴシック" charset="0"/>
                <a:cs typeface="ＭＳ Ｐゴシック" charset="0"/>
              </a:rPr>
              <a:t>////	CAPTIVITY.    	</a:t>
            </a:r>
          </a:p>
          <a:p>
            <a:r>
              <a:rPr lang="en-US" b="1">
                <a:solidFill>
                  <a:srgbClr val="000000"/>
                </a:solidFill>
                <a:latin typeface="Times" charset="0"/>
                <a:ea typeface="ＭＳ Ｐゴシック" charset="0"/>
                <a:cs typeface="ＭＳ Ｐゴシック" charset="0"/>
              </a:rPr>
              <a:t>As before, please repeat that word order several times.</a:t>
            </a:r>
          </a:p>
          <a:p>
            <a:r>
              <a:rPr lang="en-US" b="1">
                <a:solidFill>
                  <a:srgbClr val="000000"/>
                </a:solidFill>
                <a:latin typeface="Times" charset="0"/>
                <a:ea typeface="ＭＳ Ｐゴシック" charset="0"/>
                <a:cs typeface="ＭＳ Ｐゴシック" charset="0"/>
              </a:rPr>
              <a:t>	ANARCHY, ROYALTY, CAPTIVITY...</a:t>
            </a:r>
          </a:p>
          <a:p>
            <a:r>
              <a:rPr lang="en-US" b="1">
                <a:solidFill>
                  <a:srgbClr val="000000"/>
                </a:solidFill>
                <a:latin typeface="Times" charset="0"/>
                <a:ea typeface="ＭＳ Ｐゴシック" charset="0"/>
                <a:cs typeface="ＭＳ Ｐゴシック" charset="0"/>
              </a:rPr>
              <a:t>	ANARCHY, ROYALTY, CAPTIVITY.</a:t>
            </a:r>
          </a:p>
          <a:p>
            <a:r>
              <a:rPr lang="en-US" b="1">
                <a:solidFill>
                  <a:srgbClr val="000000"/>
                </a:solidFill>
                <a:latin typeface="Times" charset="0"/>
                <a:ea typeface="ＭＳ Ｐゴシック" charset="0"/>
                <a:cs typeface="ＭＳ Ｐゴシック" charset="0"/>
              </a:rPr>
              <a:t>And the mental tool here:</a:t>
            </a:r>
          </a:p>
          <a:p>
            <a:r>
              <a:rPr lang="en-US" b="1">
                <a:solidFill>
                  <a:srgbClr val="000000"/>
                </a:solidFill>
                <a:latin typeface="Times" charset="0"/>
                <a:ea typeface="ＭＳ Ｐゴシック" charset="0"/>
                <a:cs typeface="ＭＳ Ｐゴシック" charset="0"/>
              </a:rPr>
              <a:t>////	A</a:t>
            </a:r>
          </a:p>
          <a:p>
            <a:r>
              <a:rPr lang="en-US" b="1">
                <a:solidFill>
                  <a:srgbClr val="000000"/>
                </a:solidFill>
                <a:latin typeface="Times" charset="0"/>
                <a:ea typeface="ＭＳ Ｐゴシック" charset="0"/>
                <a:cs typeface="ＭＳ Ｐゴシック" charset="0"/>
              </a:rPr>
              <a:t>////	R</a:t>
            </a:r>
          </a:p>
          <a:p>
            <a:r>
              <a:rPr lang="en-US" b="1">
                <a:solidFill>
                  <a:srgbClr val="000000"/>
                </a:solidFill>
                <a:latin typeface="Times" charset="0"/>
                <a:ea typeface="ＭＳ Ｐゴシック" charset="0"/>
                <a:cs typeface="ＭＳ Ｐゴシック" charset="0"/>
              </a:rPr>
              <a:t>////	C.</a:t>
            </a:r>
          </a:p>
          <a:p>
            <a:endParaRPr lang="en-US">
              <a:latin typeface="Times" charset="0"/>
              <a:ea typeface="ＭＳ Ｐゴシック" charset="0"/>
              <a:cs typeface="ＭＳ Ｐゴシック" charset="0"/>
            </a:endParaRPr>
          </a:p>
        </p:txBody>
      </p:sp>
      <p:sp>
        <p:nvSpPr>
          <p:cNvPr id="296962"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Now we add the 3 SOCIETIES group to the others, and we have:</a:t>
            </a:r>
          </a:p>
          <a:p>
            <a:r>
              <a:rPr lang="en-US" b="1">
                <a:solidFill>
                  <a:srgbClr val="000000"/>
                </a:solidFill>
                <a:latin typeface="Times" charset="0"/>
                <a:ea typeface="ＭＳ Ｐゴシック" charset="0"/>
                <a:cs typeface="ＭＳ Ｐゴシック" charset="0"/>
              </a:rPr>
              <a:t>	CREATION</a:t>
            </a:r>
          </a:p>
          <a:p>
            <a:r>
              <a:rPr lang="en-US" b="1">
                <a:solidFill>
                  <a:srgbClr val="000000"/>
                </a:solidFill>
                <a:latin typeface="Times" charset="0"/>
                <a:ea typeface="ＭＳ Ｐゴシック" charset="0"/>
                <a:cs typeface="ＭＳ Ｐゴシック" charset="0"/>
              </a:rPr>
              <a:t>	ABRAHAM </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a:t>
            </a:r>
          </a:p>
          <a:p>
            <a:r>
              <a:rPr lang="en-US" b="1">
                <a:solidFill>
                  <a:srgbClr val="000000"/>
                </a:solidFill>
                <a:latin typeface="Times" charset="0"/>
                <a:ea typeface="ＭＳ Ｐゴシック" charset="0"/>
                <a:cs typeface="ＭＳ Ｐゴシック" charset="0"/>
              </a:rPr>
              <a:t>	JOSHUA</a:t>
            </a:r>
          </a:p>
          <a:p>
            <a:r>
              <a:rPr lang="en-US" b="1">
                <a:solidFill>
                  <a:srgbClr val="000000"/>
                </a:solidFill>
                <a:latin typeface="Times" charset="0"/>
                <a:ea typeface="ＭＳ Ｐゴシック" charset="0"/>
                <a:cs typeface="ＭＳ Ｐゴシック" charset="0"/>
              </a:rPr>
              <a:t>	ANARCHY</a:t>
            </a:r>
          </a:p>
          <a:p>
            <a:r>
              <a:rPr lang="en-US" b="1">
                <a:solidFill>
                  <a:srgbClr val="000000"/>
                </a:solidFill>
                <a:latin typeface="Times" charset="0"/>
                <a:ea typeface="ＭＳ Ｐゴシック" charset="0"/>
                <a:cs typeface="ＭＳ Ｐゴシック" charset="0"/>
              </a:rPr>
              <a:t>	ROYALTY</a:t>
            </a:r>
          </a:p>
          <a:p>
            <a:r>
              <a:rPr lang="en-US" b="1">
                <a:solidFill>
                  <a:srgbClr val="000000"/>
                </a:solidFill>
                <a:latin typeface="Times" charset="0"/>
                <a:ea typeface="ＭＳ Ｐゴシック" charset="0"/>
                <a:cs typeface="ＭＳ Ｐゴシック" charset="0"/>
              </a:rPr>
              <a:t>	CAPTIVITY</a:t>
            </a:r>
          </a:p>
          <a:p>
            <a:endParaRPr lang="en-US">
              <a:latin typeface="Times" charset="0"/>
              <a:ea typeface="ＭＳ Ｐゴシック" charset="0"/>
              <a:cs typeface="ＭＳ Ｐゴシック" charset="0"/>
            </a:endParaRPr>
          </a:p>
        </p:txBody>
      </p:sp>
      <p:sp>
        <p:nvSpPr>
          <p:cNvPr id="299010"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To review the entire sequence so far…</a:t>
            </a:r>
          </a:p>
          <a:p>
            <a:r>
              <a:rPr lang="en-US" b="1">
                <a:solidFill>
                  <a:srgbClr val="000000"/>
                </a:solidFill>
                <a:latin typeface="Times" charset="0"/>
                <a:ea typeface="ＭＳ Ｐゴシック" charset="0"/>
                <a:cs typeface="ＭＳ Ｐゴシック" charset="0"/>
              </a:rPr>
              <a:t>Beginning with the single number </a:t>
            </a:r>
          </a:p>
          <a:p>
            <a:r>
              <a:rPr lang="en-US" b="1">
                <a:solidFill>
                  <a:srgbClr val="000000"/>
                </a:solidFill>
                <a:latin typeface="Times" charset="0"/>
                <a:ea typeface="ＭＳ Ｐゴシック" charset="0"/>
                <a:cs typeface="ＭＳ Ｐゴシック" charset="0"/>
              </a:rPr>
              <a:t>////	7....</a:t>
            </a:r>
          </a:p>
          <a:p>
            <a:r>
              <a:rPr lang="en-US" b="1">
                <a:solidFill>
                  <a:srgbClr val="000000"/>
                </a:solidFill>
                <a:latin typeface="Times" charset="0"/>
                <a:ea typeface="ＭＳ Ｐゴシック" charset="0"/>
                <a:cs typeface="ＭＳ Ｐゴシック" charset="0"/>
              </a:rPr>
              <a:t>leading to… </a:t>
            </a:r>
          </a:p>
          <a:p>
            <a:r>
              <a:rPr lang="en-US" b="1">
                <a:solidFill>
                  <a:srgbClr val="000000"/>
                </a:solidFill>
                <a:latin typeface="Times" charset="0"/>
                <a:ea typeface="ＭＳ Ｐゴシック" charset="0"/>
                <a:cs typeface="ＭＳ Ｐゴシック" charset="0"/>
              </a:rPr>
              <a:t>//// 	C  7  S  J...</a:t>
            </a:r>
          </a:p>
          <a:p>
            <a:r>
              <a:rPr lang="en-US" b="1">
                <a:solidFill>
                  <a:srgbClr val="000000"/>
                </a:solidFill>
                <a:latin typeface="Times" charset="0"/>
                <a:ea typeface="ＭＳ Ｐゴシック" charset="0"/>
                <a:cs typeface="ＭＳ Ｐゴシック" charset="0"/>
              </a:rPr>
              <a:t>which becomes...</a:t>
            </a:r>
          </a:p>
          <a:p>
            <a:r>
              <a:rPr lang="en-US" b="1">
                <a:solidFill>
                  <a:srgbClr val="000000"/>
                </a:solidFill>
                <a:latin typeface="Times" charset="0"/>
                <a:ea typeface="ＭＳ Ｐゴシック" charset="0"/>
                <a:cs typeface="ＭＳ Ｐゴシック" charset="0"/>
              </a:rPr>
              <a:t>////	C  4  3  S  J.</a:t>
            </a:r>
          </a:p>
          <a:p>
            <a:r>
              <a:rPr lang="en-US" b="1">
                <a:solidFill>
                  <a:srgbClr val="000000"/>
                </a:solidFill>
                <a:latin typeface="Times" charset="0"/>
                <a:ea typeface="ＭＳ Ｐゴシック" charset="0"/>
                <a:cs typeface="ＭＳ Ｐゴシック" charset="0"/>
              </a:rPr>
              <a:t>	These numbers and letters are then used to develop a mental list of TEN WORDS that will form a dependable mental outline of the entirety of Scripture.</a:t>
            </a:r>
          </a:p>
          <a:p>
            <a:endParaRPr lang="en-US">
              <a:latin typeface="Times" charset="0"/>
              <a:ea typeface="ＭＳ Ｐゴシック" charset="0"/>
              <a:cs typeface="ＭＳ Ｐゴシック" charset="0"/>
            </a:endParaRPr>
          </a:p>
        </p:txBody>
      </p:sp>
      <p:sp>
        <p:nvSpPr>
          <p:cNvPr id="301058"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1154101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C 4 3 S J is then expanded into:</a:t>
            </a:r>
          </a:p>
          <a:p>
            <a:r>
              <a:rPr lang="en-US" b="1">
                <a:solidFill>
                  <a:srgbClr val="000000"/>
                </a:solidFill>
                <a:latin typeface="Times" charset="0"/>
                <a:ea typeface="ＭＳ Ｐゴシック" charset="0"/>
                <a:cs typeface="ＭＳ Ｐゴシック" charset="0"/>
              </a:rPr>
              <a:t>	CREATION</a:t>
            </a:r>
          </a:p>
          <a:p>
            <a:r>
              <a:rPr lang="en-US" b="1">
                <a:solidFill>
                  <a:srgbClr val="000000"/>
                </a:solidFill>
                <a:latin typeface="Times" charset="0"/>
                <a:ea typeface="ＭＳ Ｐゴシック" charset="0"/>
                <a:cs typeface="ＭＳ Ｐゴシック" charset="0"/>
              </a:rPr>
              <a:t>	4  PEOPLE</a:t>
            </a:r>
          </a:p>
          <a:p>
            <a:r>
              <a:rPr lang="en-US" b="1">
                <a:solidFill>
                  <a:srgbClr val="000000"/>
                </a:solidFill>
                <a:latin typeface="Times" charset="0"/>
                <a:ea typeface="ＭＳ Ｐゴシック" charset="0"/>
                <a:cs typeface="ＭＳ Ｐゴシック" charset="0"/>
              </a:rPr>
              <a:t>	3  SOCIETIES</a:t>
            </a:r>
          </a:p>
          <a:p>
            <a:r>
              <a:rPr lang="en-US" b="1">
                <a:solidFill>
                  <a:srgbClr val="000000"/>
                </a:solidFill>
                <a:latin typeface="Times" charset="0"/>
                <a:ea typeface="ＭＳ Ｐゴシック" charset="0"/>
                <a:cs typeface="ＭＳ Ｐゴシック" charset="0"/>
              </a:rPr>
              <a:t>	SILENCE</a:t>
            </a:r>
          </a:p>
          <a:p>
            <a:r>
              <a:rPr lang="en-US" b="1">
                <a:solidFill>
                  <a:srgbClr val="000000"/>
                </a:solidFill>
                <a:latin typeface="Times" charset="0"/>
                <a:ea typeface="ＭＳ Ｐゴシック" charset="0"/>
                <a:cs typeface="ＭＳ Ｐゴシック" charset="0"/>
              </a:rPr>
              <a:t>	JESUS.</a:t>
            </a:r>
          </a:p>
          <a:p>
            <a:endParaRPr lang="en-US">
              <a:latin typeface="Times" charset="0"/>
              <a:ea typeface="ＭＳ Ｐゴシック" charset="0"/>
              <a:cs typeface="ＭＳ Ｐゴシック" charset="0"/>
            </a:endParaRPr>
          </a:p>
        </p:txBody>
      </p:sp>
      <p:sp>
        <p:nvSpPr>
          <p:cNvPr id="303106"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Then further expanded into:</a:t>
            </a:r>
          </a:p>
          <a:p>
            <a:r>
              <a:rPr lang="en-US" b="1">
                <a:solidFill>
                  <a:srgbClr val="000000"/>
                </a:solidFill>
                <a:latin typeface="Times" charset="0"/>
                <a:ea typeface="ＭＳ Ｐゴシック" charset="0"/>
                <a:cs typeface="ＭＳ Ｐゴシック" charset="0"/>
              </a:rPr>
              <a:t>	CREATION</a:t>
            </a:r>
          </a:p>
          <a:p>
            <a:r>
              <a:rPr lang="en-US" b="1">
                <a:solidFill>
                  <a:srgbClr val="000000"/>
                </a:solidFill>
                <a:latin typeface="Times" charset="0"/>
                <a:ea typeface="ＭＳ Ｐゴシック" charset="0"/>
                <a:cs typeface="ＭＳ Ｐゴシック" charset="0"/>
              </a:rPr>
              <a:t>	ABRAHAM</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a:t>
            </a:r>
          </a:p>
          <a:p>
            <a:r>
              <a:rPr lang="en-US" b="1">
                <a:solidFill>
                  <a:srgbClr val="000000"/>
                </a:solidFill>
                <a:latin typeface="Times" charset="0"/>
                <a:ea typeface="ＭＳ Ｐゴシック" charset="0"/>
                <a:cs typeface="ＭＳ Ｐゴシック" charset="0"/>
              </a:rPr>
              <a:t>	JOSHUA</a:t>
            </a:r>
          </a:p>
          <a:p>
            <a:r>
              <a:rPr lang="en-US" b="1">
                <a:solidFill>
                  <a:srgbClr val="000000"/>
                </a:solidFill>
                <a:latin typeface="Times" charset="0"/>
                <a:ea typeface="ＭＳ Ｐゴシック" charset="0"/>
                <a:cs typeface="ＭＳ Ｐゴシック" charset="0"/>
              </a:rPr>
              <a:t>	ANARCHY</a:t>
            </a:r>
          </a:p>
          <a:p>
            <a:r>
              <a:rPr lang="en-US" b="1">
                <a:solidFill>
                  <a:srgbClr val="000000"/>
                </a:solidFill>
                <a:latin typeface="Times" charset="0"/>
                <a:ea typeface="ＭＳ Ｐゴシック" charset="0"/>
                <a:cs typeface="ＭＳ Ｐゴシック" charset="0"/>
              </a:rPr>
              <a:t>	ROYALTY</a:t>
            </a:r>
          </a:p>
          <a:p>
            <a:r>
              <a:rPr lang="en-US" b="1">
                <a:solidFill>
                  <a:srgbClr val="000000"/>
                </a:solidFill>
                <a:latin typeface="Times" charset="0"/>
                <a:ea typeface="ＭＳ Ｐゴシック" charset="0"/>
                <a:cs typeface="ＭＳ Ｐゴシック" charset="0"/>
              </a:rPr>
              <a:t>	CAPTIVITY.</a:t>
            </a:r>
          </a:p>
          <a:p>
            <a:endParaRPr lang="en-US" b="1">
              <a:solidFill>
                <a:srgbClr val="000000"/>
              </a:solidFill>
              <a:latin typeface="Times" charset="0"/>
              <a:ea typeface="ＭＳ Ｐゴシック" charset="0"/>
              <a:cs typeface="ＭＳ Ｐゴシック" charset="0"/>
            </a:endParaRPr>
          </a:p>
          <a:p>
            <a:r>
              <a:rPr lang="en-US">
                <a:solidFill>
                  <a:srgbClr val="000000"/>
                </a:solidFill>
                <a:latin typeface="Times" charset="0"/>
                <a:ea typeface="ＭＳ Ｐゴシック" charset="0"/>
                <a:cs typeface="ＭＳ Ｐゴシック" charset="0"/>
              </a:rPr>
              <a:t>Finally, now, we add:  ////	SILENCEand////	JESUS.</a:t>
            </a:r>
          </a:p>
        </p:txBody>
      </p:sp>
      <p:sp>
        <p:nvSpPr>
          <p:cNvPr id="305154"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Rot="1" noChangeAspect="1" noChangeArrowheads="1" noTextEdit="1"/>
          </p:cNvSpPr>
          <p:nvPr>
            <p:ph type="sldImg"/>
          </p:nvPr>
        </p:nvSpPr>
        <p:spPr>
          <a:xfrm>
            <a:off x="1143000" y="685800"/>
            <a:ext cx="4572000" cy="3429000"/>
          </a:xfrm>
          <a:ln/>
        </p:spPr>
      </p:sp>
      <p:sp>
        <p:nvSpPr>
          <p:cNvPr id="30720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solidFill>
                  <a:srgbClr val="000000"/>
                </a:solidFill>
                <a:latin typeface="Times" charset="0"/>
                <a:ea typeface="ＭＳ Ｐゴシック" charset="0"/>
                <a:cs typeface="ＭＳ Ｐゴシック" charset="0"/>
              </a:rPr>
              <a:t>Now it</a:t>
            </a:r>
            <a:r>
              <a:rPr lang="fr-FR" b="1" dirty="0">
                <a:solidFill>
                  <a:srgbClr val="000000"/>
                </a:solidFill>
                <a:latin typeface="Times" charset="0"/>
                <a:ea typeface="ＭＳ Ｐゴシック" charset="0"/>
                <a:cs typeface="ＭＳ Ｐゴシック" charset="0"/>
              </a:rPr>
              <a:t>'</a:t>
            </a:r>
            <a:r>
              <a:rPr lang="en-US" b="1" dirty="0">
                <a:solidFill>
                  <a:srgbClr val="000000"/>
                </a:solidFill>
                <a:latin typeface="Times" charset="0"/>
                <a:ea typeface="ＭＳ Ｐゴシック" charset="0"/>
                <a:cs typeface="ＭＳ Ｐゴシック" charset="0"/>
              </a:rPr>
              <a:t>s time mentally to apply those ten words as labels to ten mental folders in your new Bible File – </a:t>
            </a:r>
          </a:p>
          <a:p>
            <a:r>
              <a:rPr lang="en-US" b="1" dirty="0">
                <a:solidFill>
                  <a:srgbClr val="000000"/>
                </a:solidFill>
                <a:latin typeface="Times" charset="0"/>
                <a:ea typeface="ＭＳ Ｐゴシック" charset="0"/>
                <a:cs typeface="ＭＳ Ｐゴシック" charset="0"/>
              </a:rPr>
              <a:t>////	right up there in your  head. That mental picture might look something like this.   And there they are...</a:t>
            </a:r>
          </a:p>
          <a:p>
            <a:r>
              <a:rPr lang="en-US" b="1" dirty="0">
                <a:solidFill>
                  <a:srgbClr val="000000"/>
                </a:solidFill>
                <a:latin typeface="Times" charset="0"/>
                <a:ea typeface="ＭＳ Ｐゴシック" charset="0"/>
                <a:cs typeface="ＭＳ Ｐゴシック" charset="0"/>
              </a:rPr>
              <a:t>//// 	CREATION//// 	ABRAHAM//// 	JOSEPH//// 	MOSES//// 	JOSHUA//// 	ANARCHY//// 	ROYALTY//// 	CAPTIVITY//// 	SILENCE…and…//// 	JESUS.</a:t>
            </a:r>
          </a:p>
          <a:p>
            <a:r>
              <a:rPr lang="en-US" b="1" dirty="0">
                <a:solidFill>
                  <a:srgbClr val="000000"/>
                </a:solidFill>
                <a:latin typeface="Times" charset="0"/>
                <a:ea typeface="ＭＳ Ｐゴシック" charset="0"/>
                <a:cs typeface="ＭＳ Ｐゴシック" charset="0"/>
              </a:rPr>
              <a:t>Now it</a:t>
            </a:r>
            <a:r>
              <a:rPr lang="fr-FR" b="1" dirty="0">
                <a:solidFill>
                  <a:srgbClr val="000000"/>
                </a:solidFill>
                <a:latin typeface="Times" charset="0"/>
                <a:ea typeface="ＭＳ Ｐゴシック" charset="0"/>
                <a:cs typeface="ＭＳ Ｐゴシック" charset="0"/>
              </a:rPr>
              <a:t>'</a:t>
            </a:r>
            <a:r>
              <a:rPr lang="en-US" b="1" dirty="0">
                <a:solidFill>
                  <a:srgbClr val="000000"/>
                </a:solidFill>
                <a:latin typeface="Times" charset="0"/>
                <a:ea typeface="ＭＳ Ｐゴシック" charset="0"/>
                <a:cs typeface="ＭＳ Ｐゴシック" charset="0"/>
              </a:rPr>
              <a:t>s organized in a neat and orderly package in your mind  --- ready for recall and use as you need it. Now just a few more </a:t>
            </a:r>
          </a:p>
          <a:p>
            <a:r>
              <a:rPr lang="en-US" b="1" dirty="0">
                <a:solidFill>
                  <a:srgbClr val="000000"/>
                </a:solidFill>
                <a:latin typeface="Times" charset="0"/>
                <a:ea typeface="ＭＳ Ｐゴシック" charset="0"/>
                <a:cs typeface="ＭＳ Ｐゴシック" charset="0"/>
              </a:rPr>
              <a:t>examples to drive home the point...</a:t>
            </a:r>
            <a:endParaRPr lang="en-US" dirty="0">
              <a:latin typeface="Times"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74A4F2-0774-A84F-8103-AF60181C8E4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9250"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09251"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2ADF26-6465-E248-9144-A1ED61A976A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1298"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11299"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DFE0A5-C012-F143-8DAC-5F7AEF34A50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3346" name="Rectangle 2"/>
          <p:cNvSpPr>
            <a:spLocks noGrp="1" noRot="1" noChangeAspect="1" noChangeArrowheads="1"/>
          </p:cNvSpPr>
          <p:nvPr>
            <p:ph type="sldImg"/>
          </p:nvPr>
        </p:nvSpPr>
        <p:spPr>
          <a:xfrm>
            <a:off x="1143000" y="685800"/>
            <a:ext cx="4572000" cy="3429000"/>
          </a:xfrm>
          <a:solidFill>
            <a:srgbClr val="FFFFFF"/>
          </a:solidFill>
          <a:ln/>
        </p:spPr>
      </p:sp>
      <p:sp>
        <p:nvSpPr>
          <p:cNvPr id="313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3C5AC6-B998-B54E-AA1A-2C643080DF8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5394"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15395"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4E7664-1E7F-0742-BD72-FF39D615DB1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7442"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17443"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83A196-3944-8545-B47B-9FC67D52178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9490"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19491"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10B126-85D4-CB45-9822-7709ADEDDB0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1538"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21539"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9D292B-22B0-764D-B8DC-21E3F628980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5810" name="Rectangle 2"/>
          <p:cNvSpPr>
            <a:spLocks noGrp="1" noRot="1" noChangeAspect="1" noChangeArrowheads="1"/>
          </p:cNvSpPr>
          <p:nvPr>
            <p:ph type="sldImg"/>
          </p:nvPr>
        </p:nvSpPr>
        <p:spPr>
          <a:xfrm>
            <a:off x="1143000" y="685800"/>
            <a:ext cx="4572000" cy="3429000"/>
          </a:xfrm>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BA191A-23C3-8648-A358-176A858A070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3586"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23587"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a:ln/>
        </p:spPr>
        <p:txBody>
          <a:bodyPr/>
          <a:lstStyle/>
          <a:p>
            <a:pPr>
              <a:defRPr/>
            </a:pPr>
            <a:r>
              <a:rPr lang="fi-FI" b="1">
                <a:cs typeface="+mn-cs"/>
              </a:rPr>
              <a:t>Alat pengingat yang lainnya adalah … </a:t>
            </a:r>
          </a:p>
          <a:p>
            <a:pPr>
              <a:defRPr/>
            </a:pPr>
            <a:r>
              <a:rPr lang="fi-FI" b="1">
                <a:cs typeface="+mn-cs"/>
              </a:rPr>
              <a:t>////	Ini ikan apa?  </a:t>
            </a:r>
          </a:p>
          <a:p>
            <a:pPr>
              <a:defRPr/>
            </a:pPr>
            <a:r>
              <a:rPr lang="fi-FI" b="1">
                <a:cs typeface="+mn-cs"/>
              </a:rPr>
              <a:t>////	Benar, ikan “KAKAP”</a:t>
            </a:r>
          </a:p>
          <a:p>
            <a:pPr>
              <a:defRPr/>
            </a:pPr>
            <a:r>
              <a:rPr lang="fi-FI" b="1">
                <a:cs typeface="+mn-cs"/>
              </a:rPr>
              <a:t>////	Kita lihat disini ada 2 huruf K, kita mau buang 1 huruf K-nya</a:t>
            </a:r>
          </a:p>
          <a:p>
            <a:pPr>
              <a:defRPr/>
            </a:pPr>
            <a:r>
              <a:rPr lang="fi-FI" b="1">
                <a:cs typeface="+mn-cs"/>
              </a:rPr>
              <a:t>////	Huruf A juga ada 2, kita buang lagi huruf A yang double</a:t>
            </a:r>
          </a:p>
          <a:p>
            <a:pPr>
              <a:defRPr/>
            </a:pPr>
            <a:r>
              <a:rPr lang="fi-FI" b="1">
                <a:cs typeface="+mn-cs"/>
              </a:rPr>
              <a:t>////	Sekarang yang tersisa adalah A-K-P</a:t>
            </a:r>
          </a:p>
          <a:p>
            <a:pPr>
              <a:defRPr/>
            </a:pPr>
            <a:r>
              <a:rPr lang="fi-FI" b="1">
                <a:cs typeface="+mn-cs"/>
              </a:rPr>
              <a:t>////	Ikan KAKAP-nya tidak dibutuhkan lagi, kita kembali ke laut saja..</a:t>
            </a:r>
          </a:p>
          <a:p>
            <a:pPr>
              <a:defRPr/>
            </a:pPr>
            <a:r>
              <a:rPr lang="fi-FI" b="1">
                <a:cs typeface="+mn-cs"/>
              </a:rPr>
              <a:t>Sisa tiga huruf ini A-K-P, huruf-huruf ini akan membantu anda mengingatkan huruf pertama pada tiga 3 MACAM KOMUNITAS.</a:t>
            </a:r>
            <a:endParaRPr lang="en-US" b="1">
              <a:cs typeface="+mn-cs"/>
            </a:endParaRPr>
          </a:p>
        </p:txBody>
      </p:sp>
      <p:sp>
        <p:nvSpPr>
          <p:cNvPr id="325634"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3560AB-1679-A443-B9CF-13A9C5327D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7682"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27683"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9E8777-92C2-824D-88E6-F5063F6E12A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2994" name="Rectangle 2"/>
          <p:cNvSpPr>
            <a:spLocks noGrp="1" noRot="1" noChangeAspect="1" noChangeArrowheads="1"/>
          </p:cNvSpPr>
          <p:nvPr>
            <p:ph type="sldImg"/>
          </p:nvPr>
        </p:nvSpPr>
        <p:spPr>
          <a:xfrm>
            <a:off x="1143000" y="685800"/>
            <a:ext cx="4572000" cy="3429000"/>
          </a:xfrm>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8B5007-BA1E-0441-97AC-A30CA9D747B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9730" name="Rectangle 2"/>
          <p:cNvSpPr>
            <a:spLocks noGrp="1" noRot="1" noChangeAspect="1" noChangeArrowheads="1"/>
          </p:cNvSpPr>
          <p:nvPr>
            <p:ph type="sldImg"/>
          </p:nvPr>
        </p:nvSpPr>
        <p:spPr>
          <a:xfrm>
            <a:off x="1143000" y="685800"/>
            <a:ext cx="4572000" cy="3429000"/>
          </a:xfrm>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a:t>
            </a:r>
            <a:r>
              <a:rPr lang="fr-FR" altLang="ja-JP" dirty="0">
                <a:latin typeface="Times New Roman" charset="0"/>
                <a:ea typeface="ＭＳ Ｐゴシック" charset="0"/>
                <a:cs typeface="ＭＳ Ｐゴシック" charset="0"/>
              </a:rPr>
              <a:t>'</a:t>
            </a:r>
            <a:r>
              <a:rPr lang="en-US" altLang="ja-JP" dirty="0" err="1">
                <a:latin typeface="Times New Roman" charset="0"/>
                <a:ea typeface="ＭＳ Ｐゴシック" charset="0"/>
                <a:cs typeface="ＭＳ Ｐゴシック" charset="0"/>
              </a:rPr>
              <a:t>ve</a:t>
            </a:r>
            <a:r>
              <a:rPr lang="en-US" altLang="ja-JP" dirty="0">
                <a:latin typeface="Times New Roman" charset="0"/>
                <a:ea typeface="ＭＳ Ｐゴシック" charset="0"/>
                <a:cs typeface="ＭＳ Ｐゴシック" charset="0"/>
              </a:rPr>
              <a:t> served as a seminary professor with 30 other faculty at Singapore</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largest training school: Singapore Bible College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380CAD-754C-6A43-B9DA-D38F92BD11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6882" name="Rectangle 2"/>
          <p:cNvSpPr>
            <a:spLocks noGrp="1" noRot="1" noChangeAspect="1" noChangeArrowheads="1" noTextEdit="1"/>
          </p:cNvSpPr>
          <p:nvPr>
            <p:ph type="sldImg"/>
          </p:nvPr>
        </p:nvSpPr>
        <p:spPr>
          <a:xfrm>
            <a:off x="1152525" y="692150"/>
            <a:ext cx="4552950" cy="3416300"/>
          </a:xfrm>
          <a:ln/>
        </p:spPr>
      </p:sp>
      <p:sp>
        <p:nvSpPr>
          <p:cNvPr id="5068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noProof="1">
                <a:latin typeface="Times New Roman" charset="0"/>
                <a:ea typeface="ＭＳ Ｐゴシック" charset="0"/>
                <a:cs typeface="ＭＳ Ｐゴシック" charset="0"/>
              </a:rPr>
              <a:t>I get to teach these leaders every book of the Bible in survey courses, plus backgrounds to both the OT and NT, three areas of theology, and how to preach.</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DDCFD6-4A9D-AC4C-80A7-2A400071EC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3826" name="Rectangle 2"/>
          <p:cNvSpPr>
            <a:spLocks noGrp="1" noRot="1" noChangeAspect="1" noChangeArrowheads="1"/>
          </p:cNvSpPr>
          <p:nvPr>
            <p:ph type="sldImg"/>
          </p:nvPr>
        </p:nvSpPr>
        <p:spPr>
          <a:xfrm>
            <a:off x="1130300" y="674688"/>
            <a:ext cx="4597400" cy="3448050"/>
          </a:xfrm>
          <a:solidFill>
            <a:srgbClr val="FFFFFF"/>
          </a:solidFill>
          <a:ln/>
        </p:spPr>
      </p:sp>
      <p:sp>
        <p:nvSpPr>
          <p:cNvPr id="3338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CE234A-A909-2F48-86F7-8F81C794B1C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5875"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5876" name="Text Box 3"/>
          <p:cNvSpPr>
            <a:spLocks noGrp="1" noChangeArrowheads="1"/>
          </p:cNvSpPr>
          <p:nvPr>
            <p:ph type="body"/>
          </p:nvPr>
        </p:nvSpPr>
        <p:spPr>
          <a:xfrm>
            <a:off x="685800" y="4343400"/>
            <a:ext cx="54864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nchor="ct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913614-0B0C-A541-B31F-1C62A2BD0EB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7922"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33792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0BCD8E-FCD7-1341-A122-35939DDE9EB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9970" name="Rectangle 2"/>
          <p:cNvSpPr>
            <a:spLocks noGrp="1" noRot="1" noChangeAspect="1" noChangeArrowheads="1"/>
          </p:cNvSpPr>
          <p:nvPr>
            <p:ph type="sldImg"/>
          </p:nvPr>
        </p:nvSpPr>
        <p:spPr>
          <a:xfrm>
            <a:off x="1130300" y="674688"/>
            <a:ext cx="4597400" cy="3448050"/>
          </a:xfrm>
          <a:solidFill>
            <a:srgbClr val="FFFFFF"/>
          </a:solidFill>
          <a:ln/>
        </p:spPr>
      </p:sp>
      <p:sp>
        <p:nvSpPr>
          <p:cNvPr id="3399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475466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BCA584-6141-8542-AC13-EB58EEAA9A9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2019"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2020" name="Text Box 3"/>
          <p:cNvSpPr>
            <a:spLocks noGrp="1" noChangeArrowheads="1"/>
          </p:cNvSpPr>
          <p:nvPr>
            <p:ph type="body"/>
          </p:nvPr>
        </p:nvSpPr>
        <p:spPr>
          <a:xfrm>
            <a:off x="685800" y="4343400"/>
            <a:ext cx="54864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nchor="ct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57AD9F-F539-6E41-BA16-EE6219CAE23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noTextEdit="1"/>
          </p:cNvSpPr>
          <p:nvPr>
            <p:ph type="sldImg"/>
          </p:nvPr>
        </p:nvSpPr>
        <p:spPr>
          <a:xfrm>
            <a:off x="1130300" y="674688"/>
            <a:ext cx="4597400" cy="3448050"/>
          </a:xfrm>
          <a:ln/>
        </p:spPr>
      </p:sp>
      <p:sp>
        <p:nvSpPr>
          <p:cNvPr id="344067" name="Rectangle 3"/>
          <p:cNvSpPr>
            <a:spLocks noGrp="1" noChangeArrowheads="1"/>
          </p:cNvSpPr>
          <p:nvPr>
            <p:ph type="body" idx="1"/>
          </p:nvPr>
        </p:nvSpPr>
        <p:spPr>
          <a:xfrm>
            <a:off x="914400" y="4346575"/>
            <a:ext cx="5029200" cy="41227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Geneva"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PR Preaching (Homiletics) </a:t>
            </a:r>
            <a:r>
              <a:rPr lang="en-US" baseline="0" dirty="0">
                <a:latin typeface="Arial" charset="0"/>
                <a:ea typeface="ＭＳ Ｐゴシック" charset="0"/>
                <a:cs typeface="ＭＳ Ｐゴシック" charset="0"/>
              </a:rPr>
              <a:t>Arabic</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9657445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2525" y="692150"/>
            <a:ext cx="4552950"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403475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2525" y="692150"/>
            <a:ext cx="4552950"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65829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43000" y="685800"/>
            <a:ext cx="4572000" cy="34290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053944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2525" y="692150"/>
            <a:ext cx="4552950"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556760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43000" y="685800"/>
            <a:ext cx="4572000" cy="34290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535161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43000" y="685800"/>
            <a:ext cx="4572000" cy="34290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883308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2525" y="692150"/>
            <a:ext cx="4552950"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Here are 9 languages featured.</a:t>
            </a:r>
          </a:p>
        </p:txBody>
      </p:sp>
    </p:spTree>
    <p:extLst>
      <p:ext uri="{BB962C8B-B14F-4D97-AF65-F5344CB8AC3E}">
        <p14:creationId xmlns:p14="http://schemas.microsoft.com/office/powerpoint/2010/main" val="2689284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ar-JO" dirty="0"/>
              <a:t>كيرت</a:t>
            </a:r>
            <a:r>
              <a:rPr lang="ar-JO" baseline="0" dirty="0"/>
              <a:t> وزوجته كارا في مدينة سياتل</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4397598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2525" y="692150"/>
            <a:ext cx="4552950"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Chinese downloads include more than 37,000 slides as of Jan 2020.</a:t>
            </a:r>
          </a:p>
        </p:txBody>
      </p:sp>
    </p:spTree>
    <p:extLst>
      <p:ext uri="{BB962C8B-B14F-4D97-AF65-F5344CB8AC3E}">
        <p14:creationId xmlns:p14="http://schemas.microsoft.com/office/powerpoint/2010/main" val="63591954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2525" y="692150"/>
            <a:ext cx="4552950"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Indonesian downloads include more than 14,000 slides as of Jan 2020.</a:t>
            </a:r>
          </a:p>
        </p:txBody>
      </p:sp>
    </p:spTree>
    <p:extLst>
      <p:ext uri="{BB962C8B-B14F-4D97-AF65-F5344CB8AC3E}">
        <p14:creationId xmlns:p14="http://schemas.microsoft.com/office/powerpoint/2010/main" val="162046332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2525" y="692150"/>
            <a:ext cx="4552950"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Vietnamese downloads include more than 8,000 slides as of Jan 2020.</a:t>
            </a:r>
          </a:p>
        </p:txBody>
      </p:sp>
    </p:spTree>
    <p:extLst>
      <p:ext uri="{BB962C8B-B14F-4D97-AF65-F5344CB8AC3E}">
        <p14:creationId xmlns:p14="http://schemas.microsoft.com/office/powerpoint/2010/main" val="12617523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53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4217884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99</a:t>
            </a:fld>
            <a:endParaRPr 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dirty="0"/>
              <a:t>قد تساعد هذه البطاقة في تذكيرك بالصلاة لأجلنا!</a:t>
            </a:r>
          </a:p>
          <a:p>
            <a:r>
              <a:rPr lang="en-US" dirty="0"/>
              <a:t>This little card may help remind you to pray for us!</a:t>
            </a:r>
          </a:p>
          <a:p>
            <a:r>
              <a:rPr lang="en-US" dirty="0"/>
              <a:t>____________</a:t>
            </a:r>
          </a:p>
          <a:p>
            <a:r>
              <a:rPr lang="en-US" dirty="0"/>
              <a:t>Common-116</a:t>
            </a:r>
          </a:p>
          <a:p>
            <a:endParaRPr lang="en-US" dirty="0"/>
          </a:p>
        </p:txBody>
      </p:sp>
    </p:spTree>
    <p:extLst>
      <p:ext uri="{BB962C8B-B14F-4D97-AF65-F5344CB8AC3E}">
        <p14:creationId xmlns:p14="http://schemas.microsoft.com/office/powerpoint/2010/main" val="128522943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JO" sz="1200" kern="1200" dirty="0">
                <a:solidFill>
                  <a:schemeClr val="tx1"/>
                </a:solidFill>
                <a:effectLst/>
                <a:latin typeface="+mn-lt"/>
                <a:ea typeface="+mn-ea"/>
                <a:cs typeface="+mn-cs"/>
              </a:rPr>
              <a:t>ما زلتُ في حاجةٍ إلى تَلَقِّي المساعدة في الترجمة إلى اللغة العربيَّ- ولكنَّني تعلَّمْتُ هذه الكلمات في اللغة العربيَّة. هل تعرفون ما تقوله هذه الكلمات؟</a:t>
            </a:r>
          </a:p>
          <a:p>
            <a:pPr algn="r" rtl="1"/>
            <a:r>
              <a:rPr lang="ar-JO" sz="1200" kern="1200" dirty="0">
                <a:solidFill>
                  <a:schemeClr val="tx1"/>
                </a:solidFill>
                <a:effectLst/>
                <a:latin typeface="+mn-lt"/>
                <a:ea typeface="+mn-ea"/>
                <a:cs typeface="+mn-cs"/>
              </a:rPr>
              <a:t>هذه هي الترجمة- إنها اسمي!</a:t>
            </a:r>
          </a:p>
          <a:p>
            <a:r>
              <a:rPr lang="en-US" sz="1200" kern="1200" dirty="0">
                <a:solidFill>
                  <a:schemeClr val="tx1"/>
                </a:solidFill>
                <a:effectLst/>
                <a:latin typeface="+mn-lt"/>
                <a:ea typeface="+mn-ea"/>
                <a:cs typeface="+mn-cs"/>
              </a:rPr>
              <a:t>I still need translation into Arabic—but I did learn this Arabic. Do you know what it says?</a:t>
            </a:r>
          </a:p>
          <a:p>
            <a:r>
              <a:rPr lang="en-US" sz="1200" kern="1200" dirty="0">
                <a:solidFill>
                  <a:schemeClr val="tx1"/>
                </a:solidFill>
                <a:effectLst/>
                <a:latin typeface="+mn-lt"/>
                <a:ea typeface="+mn-ea"/>
                <a:cs typeface="+mn-cs"/>
              </a:rPr>
              <a:t>• Here is the translation—my name!</a:t>
            </a:r>
          </a:p>
          <a:p>
            <a:r>
              <a:rPr lang="en-US" sz="1200" kern="1200" dirty="0">
                <a:solidFill>
                  <a:schemeClr val="tx1"/>
                </a:solidFill>
                <a:effectLst/>
                <a:latin typeface="+mn-lt"/>
                <a:ea typeface="+mn-ea"/>
                <a:cs typeface="+mn-cs"/>
              </a:rPr>
              <a:t>______________</a:t>
            </a:r>
          </a:p>
          <a:p>
            <a:r>
              <a:rPr lang="en-US" sz="1200" kern="1200" dirty="0">
                <a:solidFill>
                  <a:schemeClr val="tx1"/>
                </a:solidFill>
                <a:effectLst/>
                <a:latin typeface="+mn-lt"/>
                <a:ea typeface="+mn-ea"/>
                <a:cs typeface="+mn-cs"/>
              </a:rPr>
              <a:t>Common-119</a:t>
            </a:r>
            <a:endParaRPr lang="en-US" dirty="0"/>
          </a:p>
        </p:txBody>
      </p:sp>
    </p:spTree>
    <p:extLst>
      <p:ext uri="{BB962C8B-B14F-4D97-AF65-F5344CB8AC3E}">
        <p14:creationId xmlns:p14="http://schemas.microsoft.com/office/powerpoint/2010/main" val="16808461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DFA75E-A867-984A-90CF-405A1ED1FF5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69346" name="Rectangle 2"/>
          <p:cNvSpPr>
            <a:spLocks noGrp="1" noRot="1" noChangeAspect="1" noChangeArrowheads="1" noTextEdit="1"/>
          </p:cNvSpPr>
          <p:nvPr>
            <p:ph type="sldImg"/>
          </p:nvPr>
        </p:nvSpPr>
        <p:spPr>
          <a:ln/>
        </p:spPr>
      </p:sp>
      <p:sp>
        <p:nvSpPr>
          <p:cNvPr id="5693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lgn="r" rtl="1">
              <a:defRPr sz="1200" kern="1200">
                <a:solidFill>
                  <a:schemeClr val="tx1"/>
                </a:solidFill>
                <a:effectLst/>
                <a:latin typeface="+mn-lt"/>
                <a:ea typeface="+mn-ea"/>
                <a:cs typeface="+mn-cs"/>
              </a:defRPr>
            </a:pPr>
            <a:r>
              <a:rPr lang="ar-JO" dirty="0">
                <a:rtl/>
              </a:rPr>
              <a:t>يجوز لأيِّ شخصٍ أن ينسخ ملاحظات الفصل والعرض التقديميَّ للبوربوينت</a:t>
            </a:r>
            <a:r>
              <a:rPr lang="en-US" dirty="0">
                <a:rtl/>
              </a:rPr>
              <a:t>PPT) </a:t>
            </a:r>
            <a:r>
              <a:rPr lang="ar-JO" dirty="0">
                <a:rtl/>
              </a:rPr>
              <a:t>) لأنَّني لم أضعْ أيَّ حقوق طبْعٍ ونشْرِ عليها. ولكن تأكَّدْ من أنَّك تنسخ بصورةٍ صحيحة!</a:t>
            </a:r>
          </a:p>
          <a:p>
            <a:pPr algn="r" rtl="1">
              <a:defRPr sz="1200" kern="1200">
                <a:solidFill>
                  <a:schemeClr val="tx1"/>
                </a:solidFill>
                <a:effectLst/>
                <a:latin typeface="+mn-lt"/>
                <a:ea typeface="+mn-ea"/>
                <a:cs typeface="+mn-cs"/>
              </a:defRPr>
            </a:pPr>
            <a:endParaRPr lang="ar-JO"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Anyone may copy the class notes and PPT as I hold no copyright on them. But make sure you copy right!</a:t>
            </a:r>
          </a:p>
          <a:p>
            <a:r>
              <a:rPr lang="en-US" sz="1200" kern="1200" dirty="0">
                <a:solidFill>
                  <a:schemeClr val="tx1"/>
                </a:solidFill>
                <a:effectLst/>
                <a:latin typeface="+mn-lt"/>
                <a:ea typeface="+mn-ea"/>
                <a:cs typeface="+mn-cs"/>
              </a:rPr>
              <a:t>______________</a:t>
            </a:r>
          </a:p>
          <a:p>
            <a:r>
              <a:rPr lang="en-US" sz="1200" kern="1200" dirty="0">
                <a:solidFill>
                  <a:schemeClr val="tx1"/>
                </a:solidFill>
                <a:effectLst/>
                <a:latin typeface="+mn-lt"/>
                <a:ea typeface="+mn-ea"/>
                <a:cs typeface="+mn-cs"/>
              </a:rPr>
              <a:t>Common-120</a:t>
            </a:r>
            <a:endParaRPr lang="en-US" dirty="0"/>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1D7693-19E9-9440-8C5D-83BE9903776B}" type="slidenum">
              <a:rPr lang="en-US" sz="1200">
                <a:solidFill>
                  <a:srgbClr val="000000"/>
                </a:solidFill>
                <a:latin typeface="Times New Roman" charset="0"/>
              </a:rPr>
              <a:pPr eaLnBrk="1" hangingPunct="1"/>
              <a:t>104</a:t>
            </a:fld>
            <a:endParaRPr lang="en-US" sz="1200">
              <a:solidFill>
                <a:srgbClr val="000000"/>
              </a:solidFill>
              <a:latin typeface="Times New Roman" charset="0"/>
            </a:endParaRPr>
          </a:p>
        </p:txBody>
      </p:sp>
      <p:sp>
        <p:nvSpPr>
          <p:cNvPr id="446466" name="Rectangle 2"/>
          <p:cNvSpPr>
            <a:spLocks noGrp="1" noRot="1" noChangeAspect="1" noChangeArrowheads="1"/>
          </p:cNvSpPr>
          <p:nvPr>
            <p:ph type="sldImg"/>
          </p:nvPr>
        </p:nvSpPr>
        <p:spPr>
          <a:xfrm>
            <a:off x="1130300" y="674688"/>
            <a:ext cx="4597400" cy="3448050"/>
          </a:xfrm>
          <a:solidFill>
            <a:srgbClr val="FFFFFF"/>
          </a:solidFill>
          <a:ln/>
        </p:spPr>
      </p:sp>
      <p:sp>
        <p:nvSpPr>
          <p:cNvPr id="4464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8F2CC84-B432-0142-B3CA-C50F644E3153}" type="slidenum">
              <a:rPr lang="en-US" sz="1200">
                <a:solidFill>
                  <a:srgbClr val="000000"/>
                </a:solidFill>
              </a:rPr>
              <a:pPr eaLnBrk="1" hangingPunct="1"/>
              <a:t>105</a:t>
            </a:fld>
            <a:endParaRPr lang="en-US" sz="1200">
              <a:solidFill>
                <a:srgbClr val="000000"/>
              </a:solidFill>
            </a:endParaRPr>
          </a:p>
        </p:txBody>
      </p:sp>
      <p:sp>
        <p:nvSpPr>
          <p:cNvPr id="448514" name="Rectangle 2"/>
          <p:cNvSpPr>
            <a:spLocks noGrp="1" noRot="1" noChangeAspect="1" noChangeArrowheads="1"/>
          </p:cNvSpPr>
          <p:nvPr>
            <p:ph type="sldImg"/>
          </p:nvPr>
        </p:nvSpPr>
        <p:spPr>
          <a:xfrm>
            <a:off x="1131888" y="703263"/>
            <a:ext cx="4586287" cy="3440112"/>
          </a:xfrm>
          <a:solidFill>
            <a:srgbClr val="FFFFFF"/>
          </a:solidFill>
          <a:ln/>
        </p:spPr>
      </p:sp>
      <p:sp>
        <p:nvSpPr>
          <p:cNvPr id="448515"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122"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5123" name="Rectangle 3"/>
          <p:cNvSpPr>
            <a:spLocks noGrp="1" noChangeArrowheads="1"/>
          </p:cNvSpPr>
          <p:nvPr>
            <p:ph type="subTitle" idx="1"/>
          </p:nvPr>
        </p:nvSpPr>
        <p:spPr>
          <a:xfrm>
            <a:off x="2971800" y="4267200"/>
            <a:ext cx="5791200" cy="1447800"/>
          </a:xfrm>
        </p:spPr>
        <p:txBody>
          <a:bodyPr/>
          <a:lstStyle>
            <a:lvl1pPr marL="0" indent="0">
              <a:buFont typeface="Wingdings" pitchFamily="-105"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p>
        </p:txBody>
      </p:sp>
      <p:sp>
        <p:nvSpPr>
          <p:cNvPr id="21" name="Rectangle 5"/>
          <p:cNvSpPr>
            <a:spLocks noGrp="1" noChangeArrowheads="1"/>
          </p:cNvSpPr>
          <p:nvPr>
            <p:ph type="ftr" sz="quarter" idx="11"/>
          </p:nvPr>
        </p:nvSpPr>
        <p:spPr/>
        <p:txBody>
          <a:bodyPr/>
          <a:lstStyle>
            <a:lvl1pPr>
              <a:defRPr/>
            </a:lvl1pPr>
          </a:lstStyle>
          <a:p>
            <a:pPr>
              <a:defRPr/>
            </a:pPr>
            <a:endParaRPr lang="en-US"/>
          </a:p>
        </p:txBody>
      </p:sp>
      <p:sp>
        <p:nvSpPr>
          <p:cNvPr id="22" name="Rectangle 6"/>
          <p:cNvSpPr>
            <a:spLocks noGrp="1" noChangeArrowheads="1"/>
          </p:cNvSpPr>
          <p:nvPr>
            <p:ph type="sldNum" sz="quarter" idx="12"/>
          </p:nvPr>
        </p:nvSpPr>
        <p:spPr/>
        <p:txBody>
          <a:bodyPr/>
          <a:lstStyle>
            <a:lvl1pPr>
              <a:defRPr/>
            </a:lvl1pPr>
          </a:lstStyle>
          <a:p>
            <a:pPr>
              <a:defRPr/>
            </a:pPr>
            <a:fld id="{CCF4C85C-48BB-6C4B-8692-7D3482BE24FE}" type="slidenum">
              <a:rPr lang="en-US"/>
              <a:pPr>
                <a:defRPr/>
              </a:pPr>
              <a:t>‹#›</a:t>
            </a:fld>
            <a:endParaRPr lang="en-US"/>
          </a:p>
        </p:txBody>
      </p:sp>
    </p:spTree>
    <p:extLst>
      <p:ext uri="{BB962C8B-B14F-4D97-AF65-F5344CB8AC3E}">
        <p14:creationId xmlns:p14="http://schemas.microsoft.com/office/powerpoint/2010/main" val="2621633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A587D9A7-A102-9D4A-BE15-6E65D68254CD}"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347153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150D881-81D6-6945-B6BD-5CF2376C959E}" type="slidenum">
              <a:rPr lang="en-US"/>
              <a:pPr>
                <a:defRPr/>
              </a:pPr>
              <a:t>‹#›</a:t>
            </a:fld>
            <a:endParaRPr lang="en-US"/>
          </a:p>
        </p:txBody>
      </p:sp>
    </p:spTree>
    <p:extLst>
      <p:ext uri="{BB962C8B-B14F-4D97-AF65-F5344CB8AC3E}">
        <p14:creationId xmlns:p14="http://schemas.microsoft.com/office/powerpoint/2010/main" val="159392087"/>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5BF7A23-1BEC-4247-B51F-932E810094EB}" type="slidenum">
              <a:rPr lang="en-US"/>
              <a:pPr>
                <a:defRPr/>
              </a:pPr>
              <a:t>‹#›</a:t>
            </a:fld>
            <a:endParaRPr lang="en-US"/>
          </a:p>
        </p:txBody>
      </p:sp>
    </p:spTree>
    <p:extLst>
      <p:ext uri="{BB962C8B-B14F-4D97-AF65-F5344CB8AC3E}">
        <p14:creationId xmlns:p14="http://schemas.microsoft.com/office/powerpoint/2010/main" val="2980930627"/>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7AC01C5-12E9-DE47-AEB9-935C3A8E7ECE}" type="slidenum">
              <a:rPr lang="en-US"/>
              <a:pPr>
                <a:defRPr/>
              </a:pPr>
              <a:t>‹#›</a:t>
            </a:fld>
            <a:endParaRPr lang="en-US"/>
          </a:p>
        </p:txBody>
      </p:sp>
    </p:spTree>
    <p:extLst>
      <p:ext uri="{BB962C8B-B14F-4D97-AF65-F5344CB8AC3E}">
        <p14:creationId xmlns:p14="http://schemas.microsoft.com/office/powerpoint/2010/main" val="2453113367"/>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0FBAE74-AC64-0E45-858A-517E63EF2C83}" type="slidenum">
              <a:rPr lang="en-US"/>
              <a:pPr>
                <a:defRPr/>
              </a:pPr>
              <a:t>‹#›</a:t>
            </a:fld>
            <a:endParaRPr lang="en-US"/>
          </a:p>
        </p:txBody>
      </p:sp>
    </p:spTree>
    <p:extLst>
      <p:ext uri="{BB962C8B-B14F-4D97-AF65-F5344CB8AC3E}">
        <p14:creationId xmlns:p14="http://schemas.microsoft.com/office/powerpoint/2010/main" val="77743582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091D284-79BB-AC47-880C-DB1F9F2AE728}" type="slidenum">
              <a:rPr lang="en-US"/>
              <a:pPr>
                <a:defRPr/>
              </a:pPr>
              <a:t>‹#›</a:t>
            </a:fld>
            <a:endParaRPr lang="en-US"/>
          </a:p>
        </p:txBody>
      </p:sp>
    </p:spTree>
    <p:extLst>
      <p:ext uri="{BB962C8B-B14F-4D97-AF65-F5344CB8AC3E}">
        <p14:creationId xmlns:p14="http://schemas.microsoft.com/office/powerpoint/2010/main" val="1742194030"/>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E8B7EB2-4A59-4D4B-8530-C77F84C6CA8E}" type="slidenum">
              <a:rPr lang="en-US"/>
              <a:pPr>
                <a:defRPr/>
              </a:pPr>
              <a:t>‹#›</a:t>
            </a:fld>
            <a:endParaRPr lang="en-US"/>
          </a:p>
        </p:txBody>
      </p:sp>
    </p:spTree>
    <p:extLst>
      <p:ext uri="{BB962C8B-B14F-4D97-AF65-F5344CB8AC3E}">
        <p14:creationId xmlns:p14="http://schemas.microsoft.com/office/powerpoint/2010/main" val="1785519947"/>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6FED61D-6636-074C-83F3-2E0CAD620D54}" type="slidenum">
              <a:rPr lang="en-US"/>
              <a:pPr>
                <a:defRPr/>
              </a:pPr>
              <a:t>‹#›</a:t>
            </a:fld>
            <a:endParaRPr lang="en-US"/>
          </a:p>
        </p:txBody>
      </p:sp>
    </p:spTree>
    <p:extLst>
      <p:ext uri="{BB962C8B-B14F-4D97-AF65-F5344CB8AC3E}">
        <p14:creationId xmlns:p14="http://schemas.microsoft.com/office/powerpoint/2010/main" val="2547410207"/>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046954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5604725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049723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CCA9E521-3482-6549-8A6E-E6063148C0D6}"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432794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782723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497660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387415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641760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68608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658440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290535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9378152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8595972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48899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042" name="Rectangle 2"/>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87043" name="Rectangle 3"/>
          <p:cNvSpPr>
            <a:spLocks noGrp="1" noChangeArrowheads="1"/>
          </p:cNvSpPr>
          <p:nvPr>
            <p:ph type="subTitle" idx="1"/>
          </p:nvPr>
        </p:nvSpPr>
        <p:spPr>
          <a:xfrm>
            <a:off x="2249488" y="4191000"/>
            <a:ext cx="5408612" cy="1752600"/>
          </a:xfrm>
        </p:spPr>
        <p:txBody>
          <a:bodyPr/>
          <a:lstStyle>
            <a:lvl1pPr marL="0" indent="0" algn="ctr">
              <a:buFont typeface="Wingdings" pitchFamily="-105" charset="2"/>
              <a:buNone/>
              <a:defRPr sz="2800"/>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3276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934200" y="6248400"/>
            <a:ext cx="1905000" cy="457200"/>
          </a:xfrm>
        </p:spPr>
        <p:txBody>
          <a:bodyPr/>
          <a:lstStyle>
            <a:lvl1pPr>
              <a:defRPr/>
            </a:lvl1pPr>
          </a:lstStyle>
          <a:p>
            <a:pPr>
              <a:defRPr/>
            </a:pPr>
            <a:fld id="{2491EC44-F132-F646-97EB-FE3760767636}" type="slidenum">
              <a:rPr lang="en-US"/>
              <a:pPr>
                <a:defRPr/>
              </a:pPr>
              <a:t>‹#›</a:t>
            </a:fld>
            <a:endParaRPr lang="en-US"/>
          </a:p>
        </p:txBody>
      </p:sp>
    </p:spTree>
    <p:extLst>
      <p:ext uri="{BB962C8B-B14F-4D97-AF65-F5344CB8AC3E}">
        <p14:creationId xmlns:p14="http://schemas.microsoft.com/office/powerpoint/2010/main" val="2257032956"/>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6273B50-3254-6C41-9A1B-C5F34824E714}" type="slidenum">
              <a:rPr lang="en-US"/>
              <a:pPr>
                <a:defRPr/>
              </a:pPr>
              <a:t>‹#›</a:t>
            </a:fld>
            <a:endParaRPr lang="en-US"/>
          </a:p>
        </p:txBody>
      </p:sp>
    </p:spTree>
    <p:extLst>
      <p:ext uri="{BB962C8B-B14F-4D97-AF65-F5344CB8AC3E}">
        <p14:creationId xmlns:p14="http://schemas.microsoft.com/office/powerpoint/2010/main" val="191543096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D9B4B16-FEC8-A94B-8336-D16060447914}" type="slidenum">
              <a:rPr lang="en-US"/>
              <a:pPr>
                <a:defRPr/>
              </a:pPr>
              <a:t>‹#›</a:t>
            </a:fld>
            <a:endParaRPr lang="en-US"/>
          </a:p>
        </p:txBody>
      </p:sp>
    </p:spTree>
    <p:extLst>
      <p:ext uri="{BB962C8B-B14F-4D97-AF65-F5344CB8AC3E}">
        <p14:creationId xmlns:p14="http://schemas.microsoft.com/office/powerpoint/2010/main" val="17479465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ACE0451-1E07-314C-8FB3-897FA06FC45A}" type="slidenum">
              <a:rPr lang="en-US"/>
              <a:pPr>
                <a:defRPr/>
              </a:pPr>
              <a:t>‹#›</a:t>
            </a:fld>
            <a:endParaRPr lang="en-US"/>
          </a:p>
        </p:txBody>
      </p:sp>
    </p:spTree>
    <p:extLst>
      <p:ext uri="{BB962C8B-B14F-4D97-AF65-F5344CB8AC3E}">
        <p14:creationId xmlns:p14="http://schemas.microsoft.com/office/powerpoint/2010/main" val="41383038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3133183-51AC-204E-B6F0-A8907F00D7E9}" type="slidenum">
              <a:rPr lang="en-US"/>
              <a:pPr>
                <a:defRPr/>
              </a:pPr>
              <a:t>‹#›</a:t>
            </a:fld>
            <a:endParaRPr lang="en-US"/>
          </a:p>
        </p:txBody>
      </p:sp>
    </p:spTree>
    <p:extLst>
      <p:ext uri="{BB962C8B-B14F-4D97-AF65-F5344CB8AC3E}">
        <p14:creationId xmlns:p14="http://schemas.microsoft.com/office/powerpoint/2010/main" val="104565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7A0A76E-FC05-7345-B299-8F71F3086463}" type="slidenum">
              <a:rPr lang="en-US"/>
              <a:pPr>
                <a:defRPr/>
              </a:pPr>
              <a:t>‹#›</a:t>
            </a:fld>
            <a:endParaRPr lang="en-US"/>
          </a:p>
        </p:txBody>
      </p:sp>
    </p:spTree>
    <p:extLst>
      <p:ext uri="{BB962C8B-B14F-4D97-AF65-F5344CB8AC3E}">
        <p14:creationId xmlns:p14="http://schemas.microsoft.com/office/powerpoint/2010/main" val="390522908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383DEE5-BC9D-1C43-8350-B9C8C3293769}" type="slidenum">
              <a:rPr lang="en-US"/>
              <a:pPr>
                <a:defRPr/>
              </a:pPr>
              <a:t>‹#›</a:t>
            </a:fld>
            <a:endParaRPr lang="en-US"/>
          </a:p>
        </p:txBody>
      </p:sp>
    </p:spTree>
    <p:extLst>
      <p:ext uri="{BB962C8B-B14F-4D97-AF65-F5344CB8AC3E}">
        <p14:creationId xmlns:p14="http://schemas.microsoft.com/office/powerpoint/2010/main" val="191088480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C5F974E-73A0-F048-B98F-2AA881860BB1}" type="slidenum">
              <a:rPr lang="en-US"/>
              <a:pPr>
                <a:defRPr/>
              </a:pPr>
              <a:t>‹#›</a:t>
            </a:fld>
            <a:endParaRPr lang="en-US"/>
          </a:p>
        </p:txBody>
      </p:sp>
    </p:spTree>
    <p:extLst>
      <p:ext uri="{BB962C8B-B14F-4D97-AF65-F5344CB8AC3E}">
        <p14:creationId xmlns:p14="http://schemas.microsoft.com/office/powerpoint/2010/main" val="294466535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4337162-BA12-7D46-B512-7EDF3B6E70BC}" type="slidenum">
              <a:rPr lang="en-US"/>
              <a:pPr>
                <a:defRPr/>
              </a:pPr>
              <a:t>‹#›</a:t>
            </a:fld>
            <a:endParaRPr lang="en-US"/>
          </a:p>
        </p:txBody>
      </p:sp>
    </p:spTree>
    <p:extLst>
      <p:ext uri="{BB962C8B-B14F-4D97-AF65-F5344CB8AC3E}">
        <p14:creationId xmlns:p14="http://schemas.microsoft.com/office/powerpoint/2010/main" val="41360854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ED647-7812-D84C-A297-34CA10ABD84F}" type="slidenum">
              <a:rPr lang="en-US"/>
              <a:pPr>
                <a:defRPr/>
              </a:pPr>
              <a:t>‹#›</a:t>
            </a:fld>
            <a:endParaRPr lang="en-US"/>
          </a:p>
        </p:txBody>
      </p:sp>
    </p:spTree>
    <p:extLst>
      <p:ext uri="{BB962C8B-B14F-4D97-AF65-F5344CB8AC3E}">
        <p14:creationId xmlns:p14="http://schemas.microsoft.com/office/powerpoint/2010/main" val="35096283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42A2D4-5F29-9D4D-9521-017A32F33EB3}" type="slidenum">
              <a:rPr lang="en-US"/>
              <a:pPr>
                <a:defRPr/>
              </a:pPr>
              <a:t>‹#›</a:t>
            </a:fld>
            <a:endParaRPr lang="en-US"/>
          </a:p>
        </p:txBody>
      </p:sp>
    </p:spTree>
    <p:extLst>
      <p:ext uri="{BB962C8B-B14F-4D97-AF65-F5344CB8AC3E}">
        <p14:creationId xmlns:p14="http://schemas.microsoft.com/office/powerpoint/2010/main" val="1203441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FD08B9-0EC5-6541-88B9-275D513B7FB5}" type="slidenum">
              <a:rPr lang="en-US"/>
              <a:pPr>
                <a:defRPr/>
              </a:pPr>
              <a:t>‹#›</a:t>
            </a:fld>
            <a:endParaRPr lang="en-US"/>
          </a:p>
        </p:txBody>
      </p:sp>
    </p:spTree>
    <p:extLst>
      <p:ext uri="{BB962C8B-B14F-4D97-AF65-F5344CB8AC3E}">
        <p14:creationId xmlns:p14="http://schemas.microsoft.com/office/powerpoint/2010/main" val="2526078923"/>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E183593-447B-8241-9447-2CC22756FC93}" type="slidenum">
              <a:rPr lang="en-US"/>
              <a:pPr>
                <a:defRPr/>
              </a:pPr>
              <a:t>‹#›</a:t>
            </a:fld>
            <a:endParaRPr lang="en-US"/>
          </a:p>
        </p:txBody>
      </p:sp>
    </p:spTree>
    <p:extLst>
      <p:ext uri="{BB962C8B-B14F-4D97-AF65-F5344CB8AC3E}">
        <p14:creationId xmlns:p14="http://schemas.microsoft.com/office/powerpoint/2010/main" val="53944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238653720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42652066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330754524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28784709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40476444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28333536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412537582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26964451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2845459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ED82BE-8834-4040-AE29-79AD5DB98CBC}" type="slidenum">
              <a:rPr lang="en-US"/>
              <a:pPr>
                <a:defRPr/>
              </a:pPr>
              <a:t>‹#›</a:t>
            </a:fld>
            <a:endParaRPr lang="en-US"/>
          </a:p>
        </p:txBody>
      </p:sp>
    </p:spTree>
    <p:extLst>
      <p:ext uri="{BB962C8B-B14F-4D97-AF65-F5344CB8AC3E}">
        <p14:creationId xmlns:p14="http://schemas.microsoft.com/office/powerpoint/2010/main" val="1070169200"/>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39041817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170331802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409066844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2642201362"/>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618287561"/>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1237554953"/>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2349501357"/>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3027286254"/>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2361803565"/>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882339567"/>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C7DFA2-4431-EC4C-B416-3D24B758546C}" type="slidenum">
              <a:rPr lang="en-US"/>
              <a:pPr>
                <a:defRPr/>
              </a:pPr>
              <a:t>‹#›</a:t>
            </a:fld>
            <a:endParaRPr lang="en-US"/>
          </a:p>
        </p:txBody>
      </p:sp>
    </p:spTree>
    <p:extLst>
      <p:ext uri="{BB962C8B-B14F-4D97-AF65-F5344CB8AC3E}">
        <p14:creationId xmlns:p14="http://schemas.microsoft.com/office/powerpoint/2010/main" val="1046219204"/>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1712852613"/>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3320303206"/>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788921221"/>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1407288565"/>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pPr>
                <a:defRPr/>
              </a:pPr>
              <a:t>‹#›</a:t>
            </a:fld>
            <a:endParaRPr lang="en-US"/>
          </a:p>
        </p:txBody>
      </p:sp>
    </p:spTree>
    <p:extLst>
      <p:ext uri="{BB962C8B-B14F-4D97-AF65-F5344CB8AC3E}">
        <p14:creationId xmlns:p14="http://schemas.microsoft.com/office/powerpoint/2010/main" val="36089552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pPr>
                <a:defRPr/>
              </a:pPr>
              <a:t>‹#›</a:t>
            </a:fld>
            <a:endParaRPr lang="en-US"/>
          </a:p>
        </p:txBody>
      </p:sp>
    </p:spTree>
    <p:extLst>
      <p:ext uri="{BB962C8B-B14F-4D97-AF65-F5344CB8AC3E}">
        <p14:creationId xmlns:p14="http://schemas.microsoft.com/office/powerpoint/2010/main" val="97878537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pPr>
                <a:defRPr/>
              </a:pPr>
              <a:t>‹#›</a:t>
            </a:fld>
            <a:endParaRPr lang="en-US"/>
          </a:p>
        </p:txBody>
      </p:sp>
    </p:spTree>
    <p:extLst>
      <p:ext uri="{BB962C8B-B14F-4D97-AF65-F5344CB8AC3E}">
        <p14:creationId xmlns:p14="http://schemas.microsoft.com/office/powerpoint/2010/main" val="229122987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pPr>
                <a:defRPr/>
              </a:pPr>
              <a:t>‹#›</a:t>
            </a:fld>
            <a:endParaRPr lang="en-US"/>
          </a:p>
        </p:txBody>
      </p:sp>
    </p:spTree>
    <p:extLst>
      <p:ext uri="{BB962C8B-B14F-4D97-AF65-F5344CB8AC3E}">
        <p14:creationId xmlns:p14="http://schemas.microsoft.com/office/powerpoint/2010/main" val="224796789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pPr>
                <a:defRPr/>
              </a:pPr>
              <a:t>‹#›</a:t>
            </a:fld>
            <a:endParaRPr lang="en-US"/>
          </a:p>
        </p:txBody>
      </p:sp>
    </p:spTree>
    <p:extLst>
      <p:ext uri="{BB962C8B-B14F-4D97-AF65-F5344CB8AC3E}">
        <p14:creationId xmlns:p14="http://schemas.microsoft.com/office/powerpoint/2010/main" val="226031029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pPr>
                <a:defRPr/>
              </a:pPr>
              <a:t>‹#›</a:t>
            </a:fld>
            <a:endParaRPr lang="en-US"/>
          </a:p>
        </p:txBody>
      </p:sp>
    </p:spTree>
    <p:extLst>
      <p:ext uri="{BB962C8B-B14F-4D97-AF65-F5344CB8AC3E}">
        <p14:creationId xmlns:p14="http://schemas.microsoft.com/office/powerpoint/2010/main" val="293487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66DCA5-DEFA-3447-A80F-8801EC834977}" type="slidenum">
              <a:rPr lang="en-US"/>
              <a:pPr>
                <a:defRPr/>
              </a:pPr>
              <a:t>‹#›</a:t>
            </a:fld>
            <a:endParaRPr lang="en-US"/>
          </a:p>
        </p:txBody>
      </p:sp>
    </p:spTree>
    <p:extLst>
      <p:ext uri="{BB962C8B-B14F-4D97-AF65-F5344CB8AC3E}">
        <p14:creationId xmlns:p14="http://schemas.microsoft.com/office/powerpoint/2010/main" val="2201470510"/>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pPr>
                <a:defRPr/>
              </a:pPr>
              <a:t>‹#›</a:t>
            </a:fld>
            <a:endParaRPr lang="en-US"/>
          </a:p>
        </p:txBody>
      </p:sp>
    </p:spTree>
    <p:extLst>
      <p:ext uri="{BB962C8B-B14F-4D97-AF65-F5344CB8AC3E}">
        <p14:creationId xmlns:p14="http://schemas.microsoft.com/office/powerpoint/2010/main" val="35162667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pPr>
                <a:defRPr/>
              </a:pPr>
              <a:t>‹#›</a:t>
            </a:fld>
            <a:endParaRPr lang="en-US"/>
          </a:p>
        </p:txBody>
      </p:sp>
    </p:spTree>
    <p:extLst>
      <p:ext uri="{BB962C8B-B14F-4D97-AF65-F5344CB8AC3E}">
        <p14:creationId xmlns:p14="http://schemas.microsoft.com/office/powerpoint/2010/main" val="137312082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pPr>
                <a:defRPr/>
              </a:pPr>
              <a:t>‹#›</a:t>
            </a:fld>
            <a:endParaRPr lang="en-US"/>
          </a:p>
        </p:txBody>
      </p:sp>
    </p:spTree>
    <p:extLst>
      <p:ext uri="{BB962C8B-B14F-4D97-AF65-F5344CB8AC3E}">
        <p14:creationId xmlns:p14="http://schemas.microsoft.com/office/powerpoint/2010/main" val="22771110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pPr>
                <a:defRPr/>
              </a:pPr>
              <a:t>‹#›</a:t>
            </a:fld>
            <a:endParaRPr lang="en-US"/>
          </a:p>
        </p:txBody>
      </p:sp>
    </p:spTree>
    <p:extLst>
      <p:ext uri="{BB962C8B-B14F-4D97-AF65-F5344CB8AC3E}">
        <p14:creationId xmlns:p14="http://schemas.microsoft.com/office/powerpoint/2010/main" val="25107403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pPr>
                <a:defRPr/>
              </a:pPr>
              <a:t>‹#›</a:t>
            </a:fld>
            <a:endParaRPr lang="en-US"/>
          </a:p>
        </p:txBody>
      </p:sp>
    </p:spTree>
    <p:extLst>
      <p:ext uri="{BB962C8B-B14F-4D97-AF65-F5344CB8AC3E}">
        <p14:creationId xmlns:p14="http://schemas.microsoft.com/office/powerpoint/2010/main" val="412325610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eaLnBrk="0" hangingPunct="0">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eaLnBrk="0" hangingPunct="0">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eaLnBrk="0" hangingPunct="0">
              <a:defRPr>
                <a:solidFill>
                  <a:srgbClr val="FFFFFF"/>
                </a:solidFill>
                <a:latin typeface="Arial" charset="0"/>
              </a:defRPr>
            </a:lvl1pPr>
          </a:lstStyle>
          <a:p>
            <a:pPr>
              <a:defRPr/>
            </a:pPr>
            <a:fld id="{C4BAEA8B-2FAC-5443-8D17-9338D136A29E}" type="slidenum">
              <a:rPr lang="en-US"/>
              <a:pPr>
                <a:defRPr/>
              </a:pPr>
              <a:t>‹#›</a:t>
            </a:fld>
            <a:endParaRPr lang="en-US"/>
          </a:p>
        </p:txBody>
      </p:sp>
    </p:spTree>
    <p:extLst>
      <p:ext uri="{BB962C8B-B14F-4D97-AF65-F5344CB8AC3E}">
        <p14:creationId xmlns:p14="http://schemas.microsoft.com/office/powerpoint/2010/main" val="48629635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27A40031-F7BE-F948-89F7-D87C72B0FF7A}" type="slidenum">
              <a:rPr lang="en-US"/>
              <a:pPr>
                <a:defRPr/>
              </a:pPr>
              <a:t>‹#›</a:t>
            </a:fld>
            <a:endParaRPr lang="en-US"/>
          </a:p>
        </p:txBody>
      </p:sp>
    </p:spTree>
    <p:extLst>
      <p:ext uri="{BB962C8B-B14F-4D97-AF65-F5344CB8AC3E}">
        <p14:creationId xmlns:p14="http://schemas.microsoft.com/office/powerpoint/2010/main" val="39509251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7120D6B6-D73E-5D4A-8567-C189207C5864}" type="slidenum">
              <a:rPr lang="en-US"/>
              <a:pPr>
                <a:defRPr/>
              </a:pPr>
              <a:t>‹#›</a:t>
            </a:fld>
            <a:endParaRPr lang="en-US"/>
          </a:p>
        </p:txBody>
      </p:sp>
    </p:spTree>
    <p:extLst>
      <p:ext uri="{BB962C8B-B14F-4D97-AF65-F5344CB8AC3E}">
        <p14:creationId xmlns:p14="http://schemas.microsoft.com/office/powerpoint/2010/main" val="106054485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E543B546-23AA-B947-8C38-19BD98CD9E63}" type="slidenum">
              <a:rPr lang="en-US"/>
              <a:pPr>
                <a:defRPr/>
              </a:pPr>
              <a:t>‹#›</a:t>
            </a:fld>
            <a:endParaRPr lang="en-US"/>
          </a:p>
        </p:txBody>
      </p:sp>
    </p:spTree>
    <p:extLst>
      <p:ext uri="{BB962C8B-B14F-4D97-AF65-F5344CB8AC3E}">
        <p14:creationId xmlns:p14="http://schemas.microsoft.com/office/powerpoint/2010/main" val="323374310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720F2239-FBFF-4F43-BB01-4476A1019225}" type="slidenum">
              <a:rPr lang="en-US"/>
              <a:pPr>
                <a:defRPr/>
              </a:pPr>
              <a:t>‹#›</a:t>
            </a:fld>
            <a:endParaRPr lang="en-US"/>
          </a:p>
        </p:txBody>
      </p:sp>
    </p:spTree>
    <p:extLst>
      <p:ext uri="{BB962C8B-B14F-4D97-AF65-F5344CB8AC3E}">
        <p14:creationId xmlns:p14="http://schemas.microsoft.com/office/powerpoint/2010/main" val="889958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42FE637-39C3-2A4F-8F9D-3C8492168081}" type="slidenum">
              <a:rPr lang="en-US"/>
              <a:pPr>
                <a:defRPr/>
              </a:pPr>
              <a:t>‹#›</a:t>
            </a:fld>
            <a:endParaRPr lang="en-US"/>
          </a:p>
        </p:txBody>
      </p:sp>
    </p:spTree>
    <p:extLst>
      <p:ext uri="{BB962C8B-B14F-4D97-AF65-F5344CB8AC3E}">
        <p14:creationId xmlns:p14="http://schemas.microsoft.com/office/powerpoint/2010/main" val="1140720951"/>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AAF4DA76-2C63-6944-B86C-AF983DFAE2FF}" type="slidenum">
              <a:rPr lang="en-US"/>
              <a:pPr>
                <a:defRPr/>
              </a:pPr>
              <a:t>‹#›</a:t>
            </a:fld>
            <a:endParaRPr lang="en-US"/>
          </a:p>
        </p:txBody>
      </p:sp>
    </p:spTree>
    <p:extLst>
      <p:ext uri="{BB962C8B-B14F-4D97-AF65-F5344CB8AC3E}">
        <p14:creationId xmlns:p14="http://schemas.microsoft.com/office/powerpoint/2010/main" val="424544230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B3CB1663-ED83-3345-BF95-134B153ADF07}" type="slidenum">
              <a:rPr lang="en-US"/>
              <a:pPr>
                <a:defRPr/>
              </a:pPr>
              <a:t>‹#›</a:t>
            </a:fld>
            <a:endParaRPr lang="en-US"/>
          </a:p>
        </p:txBody>
      </p:sp>
    </p:spTree>
    <p:extLst>
      <p:ext uri="{BB962C8B-B14F-4D97-AF65-F5344CB8AC3E}">
        <p14:creationId xmlns:p14="http://schemas.microsoft.com/office/powerpoint/2010/main" val="47308827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6D59D524-AF2F-C64C-AF14-9A319C3FA933}" type="slidenum">
              <a:rPr lang="en-US"/>
              <a:pPr>
                <a:defRPr/>
              </a:pPr>
              <a:t>‹#›</a:t>
            </a:fld>
            <a:endParaRPr lang="en-US"/>
          </a:p>
        </p:txBody>
      </p:sp>
    </p:spTree>
    <p:extLst>
      <p:ext uri="{BB962C8B-B14F-4D97-AF65-F5344CB8AC3E}">
        <p14:creationId xmlns:p14="http://schemas.microsoft.com/office/powerpoint/2010/main" val="15720855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F8B1CB31-0366-3B45-A6EF-1F0D8663AE08}" type="slidenum">
              <a:rPr lang="en-US"/>
              <a:pPr>
                <a:defRPr/>
              </a:pPr>
              <a:t>‹#›</a:t>
            </a:fld>
            <a:endParaRPr lang="en-US"/>
          </a:p>
        </p:txBody>
      </p:sp>
    </p:spTree>
    <p:extLst>
      <p:ext uri="{BB962C8B-B14F-4D97-AF65-F5344CB8AC3E}">
        <p14:creationId xmlns:p14="http://schemas.microsoft.com/office/powerpoint/2010/main" val="300573824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F30C93D7-4FCB-7445-95E2-AEE5C70BC010}" type="slidenum">
              <a:rPr lang="en-US"/>
              <a:pPr>
                <a:defRPr/>
              </a:pPr>
              <a:t>‹#›</a:t>
            </a:fld>
            <a:endParaRPr lang="en-US"/>
          </a:p>
        </p:txBody>
      </p:sp>
    </p:spTree>
    <p:extLst>
      <p:ext uri="{BB962C8B-B14F-4D97-AF65-F5344CB8AC3E}">
        <p14:creationId xmlns:p14="http://schemas.microsoft.com/office/powerpoint/2010/main" val="298413233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84954F41-D1C3-734E-BB68-1255F763D014}" type="slidenum">
              <a:rPr lang="en-US"/>
              <a:pPr>
                <a:defRPr/>
              </a:pPr>
              <a:t>‹#›</a:t>
            </a:fld>
            <a:endParaRPr lang="en-US"/>
          </a:p>
        </p:txBody>
      </p:sp>
    </p:spTree>
    <p:extLst>
      <p:ext uri="{BB962C8B-B14F-4D97-AF65-F5344CB8AC3E}">
        <p14:creationId xmlns:p14="http://schemas.microsoft.com/office/powerpoint/2010/main" val="34358450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6B8630A9-19A7-6549-A289-0F13678640DE}" type="slidenum">
              <a:rPr lang="en-US"/>
              <a:pPr>
                <a:defRPr/>
              </a:pPr>
              <a:t>‹#›</a:t>
            </a:fld>
            <a:endParaRPr lang="en-US"/>
          </a:p>
        </p:txBody>
      </p:sp>
    </p:spTree>
    <p:extLst>
      <p:ext uri="{BB962C8B-B14F-4D97-AF65-F5344CB8AC3E}">
        <p14:creationId xmlns:p14="http://schemas.microsoft.com/office/powerpoint/2010/main" val="207995126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C64D0F15-79A2-8049-82B6-DAAE3E5531A7}" type="slidenum">
              <a:rPr lang="en-US"/>
              <a:pPr>
                <a:defRPr/>
              </a:pPr>
              <a:t>‹#›</a:t>
            </a:fld>
            <a:endParaRPr lang="en-US"/>
          </a:p>
        </p:txBody>
      </p:sp>
    </p:spTree>
    <p:extLst>
      <p:ext uri="{BB962C8B-B14F-4D97-AF65-F5344CB8AC3E}">
        <p14:creationId xmlns:p14="http://schemas.microsoft.com/office/powerpoint/2010/main" val="11612758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5084A-9126-C048-9E5E-59CDA5614B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368048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8798BF-70EA-6C42-8DE4-76FA05920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3367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C5C52E2-EDA2-C042-AC41-ED43AF3FB01D}" type="slidenum">
              <a:rPr lang="en-US"/>
              <a:pPr>
                <a:defRPr/>
              </a:pPr>
              <a:t>‹#›</a:t>
            </a:fld>
            <a:endParaRPr lang="en-US"/>
          </a:p>
        </p:txBody>
      </p:sp>
    </p:spTree>
    <p:extLst>
      <p:ext uri="{BB962C8B-B14F-4D97-AF65-F5344CB8AC3E}">
        <p14:creationId xmlns:p14="http://schemas.microsoft.com/office/powerpoint/2010/main" val="264192581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F8B33B-5C34-744D-B42C-14172AE2C7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624022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F6B634-39E0-9940-BEB5-068ED6E6A1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898518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94E3774-7D3D-0542-B023-752444BB48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55902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51A172D-D410-3748-89B4-933139B0DA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486963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7C217F-927C-7141-98AE-6AEB886E7F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379381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5D6C9A-F325-E541-B647-8948E41020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313882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B3542F-3334-E14C-9029-D96CEDD776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195586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043061-A685-2F40-8438-237532A93D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723868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D138C6-C116-804F-8741-1B61C4D19E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583948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1"/>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33" name="Rectangle 33"/>
          <p:cNvSpPr>
            <a:spLocks noChangeArrowheads="1"/>
          </p:cNvSpPr>
          <p:nvPr/>
        </p:nvSpPr>
        <p:spPr bwMode="auto">
          <a:xfrm>
            <a:off x="441326"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34" name="Rectangle 34"/>
          <p:cNvSpPr>
            <a:spLocks noChangeArrowheads="1"/>
          </p:cNvSpPr>
          <p:nvPr/>
        </p:nvSpPr>
        <p:spPr bwMode="auto">
          <a:xfrm>
            <a:off x="590549" y="2020888"/>
            <a:ext cx="1695451"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6" name="Rectangle 36"/>
          <p:cNvSpPr>
            <a:spLocks noChangeArrowheads="1"/>
          </p:cNvSpPr>
          <p:nvPr/>
        </p:nvSpPr>
        <p:spPr bwMode="auto">
          <a:xfrm>
            <a:off x="341314" y="438150"/>
            <a:ext cx="2825751"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rPr>
              <a:t> DRESSING</a:t>
            </a:r>
          </a:p>
          <a:p>
            <a:pPr>
              <a:defRPr/>
            </a:pPr>
            <a:r>
              <a:rPr lang="en-US" sz="2000" b="1">
                <a:solidFill>
                  <a:srgbClr val="FFD34A"/>
                </a:solidFill>
                <a:latin typeface="Times" pitchFamily="-112" charset="0"/>
              </a:rPr>
              <a:t>        THE                                    </a:t>
            </a:r>
          </a:p>
          <a:p>
            <a:pPr>
              <a:defRPr/>
            </a:pPr>
            <a:r>
              <a:rPr lang="en-US" sz="2000" b="1">
                <a:solidFill>
                  <a:srgbClr val="FFD34A"/>
                </a:solidFill>
                <a:latin typeface="Times" pitchFamily="-112" charset="0"/>
              </a:rPr>
              <a:t>   STAGE</a:t>
            </a:r>
          </a:p>
        </p:txBody>
      </p:sp>
      <p:sp>
        <p:nvSpPr>
          <p:cNvPr id="37" name="Line 37"/>
          <p:cNvSpPr>
            <a:spLocks noChangeShapeType="1"/>
          </p:cNvSpPr>
          <p:nvPr/>
        </p:nvSpPr>
        <p:spPr bwMode="auto">
          <a:xfrm>
            <a:off x="4114802"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Tree>
    <p:extLst>
      <p:ext uri="{BB962C8B-B14F-4D97-AF65-F5344CB8AC3E}">
        <p14:creationId xmlns:p14="http://schemas.microsoft.com/office/powerpoint/2010/main" val="33704815"/>
      </p:ext>
    </p:extLst>
  </p:cSld>
  <p:clrMapOvr>
    <a:masterClrMapping/>
  </p:clrMapOvr>
  <p:transition spd="med">
    <p:cu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5B99E4-3359-DD41-A368-FB58302A9A39}" type="slidenum">
              <a:rPr lang="en-US"/>
              <a:pPr>
                <a:defRPr/>
              </a:pPr>
              <a:t>‹#›</a:t>
            </a:fld>
            <a:endParaRPr lang="en-US"/>
          </a:p>
        </p:txBody>
      </p:sp>
    </p:spTree>
    <p:extLst>
      <p:ext uri="{BB962C8B-B14F-4D97-AF65-F5344CB8AC3E}">
        <p14:creationId xmlns:p14="http://schemas.microsoft.com/office/powerpoint/2010/main" val="249262519"/>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8216367"/>
      </p:ext>
    </p:extLst>
  </p:cSld>
  <p:clrMapOvr>
    <a:masterClrMapping/>
  </p:clrMapOvr>
  <p:transition spd="med">
    <p:cu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55539867"/>
      </p:ext>
    </p:extLst>
  </p:cSld>
  <p:clrMapOvr>
    <a:masterClrMapping/>
  </p:clrMapOvr>
  <p:transition spd="med">
    <p:cu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345394"/>
      </p:ext>
    </p:extLst>
  </p:cSld>
  <p:clrMapOvr>
    <a:masterClrMapping/>
  </p:clrMapOvr>
  <p:transition spd="med">
    <p:cu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4907635"/>
      </p:ext>
    </p:extLst>
  </p:cSld>
  <p:clrMapOvr>
    <a:masterClrMapping/>
  </p:clrMapOvr>
  <p:transition spd="med">
    <p:cu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246486372"/>
      </p:ext>
    </p:extLst>
  </p:cSld>
  <p:clrMapOvr>
    <a:masterClrMapping/>
  </p:clrMapOvr>
  <p:transition spd="med">
    <p:cu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937048"/>
      </p:ext>
    </p:extLst>
  </p:cSld>
  <p:clrMapOvr>
    <a:masterClrMapping/>
  </p:clrMapOvr>
  <p:transition spd="med">
    <p:cu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12967194"/>
      </p:ext>
    </p:extLst>
  </p:cSld>
  <p:clrMapOvr>
    <a:masterClrMapping/>
  </p:clrMapOvr>
  <p:transition spd="med">
    <p:cu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8519993"/>
      </p:ext>
    </p:extLst>
  </p:cSld>
  <p:clrMapOvr>
    <a:masterClrMapping/>
  </p:clrMapOvr>
  <p:transition spd="med">
    <p:cu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3159039"/>
      </p:ext>
    </p:extLst>
  </p:cSld>
  <p:clrMapOvr>
    <a:masterClrMapping/>
  </p:clrMapOvr>
  <p:transition spd="med">
    <p:cu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4185035"/>
      </p:ext>
    </p:extLst>
  </p:cSld>
  <p:clrMapOvr>
    <a:masterClrMapping/>
  </p:clrMapOvr>
  <p:transition spd="med">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F6032FE8-16FE-AF45-B7E8-3A3C95F9D544}"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681408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C0797D-2F44-184A-B24E-740B76FAD4E3}" type="slidenum">
              <a:rPr lang="en-US"/>
              <a:pPr>
                <a:defRPr/>
              </a:pPr>
              <a:t>‹#›</a:t>
            </a:fld>
            <a:endParaRPr lang="en-US"/>
          </a:p>
        </p:txBody>
      </p:sp>
    </p:spTree>
    <p:extLst>
      <p:ext uri="{BB962C8B-B14F-4D97-AF65-F5344CB8AC3E}">
        <p14:creationId xmlns:p14="http://schemas.microsoft.com/office/powerpoint/2010/main" val="137552757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B75452-76DB-8A4F-97B2-DF4246F049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9325348"/>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A2CE74-4DCF-824B-9373-4E9DDD2A35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4847203"/>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353E92-7C1B-5C4F-BD58-443D34317D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2899966"/>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0CA6D6-AB36-D042-900A-58ED1C99FB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2555946"/>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AEFB037A-7DD1-1C48-A9CB-8C136B1139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3254540"/>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DFCA52C6-302C-4040-912F-40C0F8D871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0184893"/>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E5C5FC-3357-BD41-BD6B-6E1F6A600C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736731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B683C8-7F1C-5E45-8C13-25886EFCEE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09272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F680A4-6297-1544-94BD-2F11950DB1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4164622"/>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2DD0E7-D040-C146-9548-7BBBF60A88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993811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2286E8-E3E3-024D-8255-F11F56C87C8A}" type="slidenum">
              <a:rPr lang="en-US"/>
              <a:pPr>
                <a:defRPr/>
              </a:pPr>
              <a:t>‹#›</a:t>
            </a:fld>
            <a:endParaRPr lang="en-US"/>
          </a:p>
        </p:txBody>
      </p:sp>
    </p:spTree>
    <p:extLst>
      <p:ext uri="{BB962C8B-B14F-4D97-AF65-F5344CB8AC3E}">
        <p14:creationId xmlns:p14="http://schemas.microsoft.com/office/powerpoint/2010/main" val="3202074213"/>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5F5CAD-6417-7B4B-BDE5-C923B85456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271649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486ED8C6-2774-814D-B7AD-C0A61D597F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1970621"/>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76172513"/>
      </p:ext>
    </p:extLst>
  </p:cSld>
  <p:clrMapOvr>
    <a:masterClrMapping/>
  </p:clrMapOvr>
  <p:transition>
    <p:wheel spokes="0"/>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332159"/>
      </p:ext>
    </p:extLst>
  </p:cSld>
  <p:clrMapOvr>
    <a:masterClrMapping/>
  </p:clrMapOvr>
  <p:transition>
    <p:wheel spokes="0"/>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76265811"/>
      </p:ext>
    </p:extLst>
  </p:cSld>
  <p:clrMapOvr>
    <a:masterClrMapping/>
  </p:clrMapOvr>
  <p:transition>
    <p:wheel spokes="0"/>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9711223"/>
      </p:ext>
    </p:extLst>
  </p:cSld>
  <p:clrMapOvr>
    <a:masterClrMapping/>
  </p:clrMapOvr>
  <p:transition>
    <p:wheel spokes="0"/>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9987695"/>
      </p:ext>
    </p:extLst>
  </p:cSld>
  <p:clrMapOvr>
    <a:masterClrMapping/>
  </p:clrMapOvr>
  <p:transition>
    <p:wheel spokes="0"/>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416846695"/>
      </p:ext>
    </p:extLst>
  </p:cSld>
  <p:clrMapOvr>
    <a:masterClrMapping/>
  </p:clrMapOvr>
  <p:transition>
    <p:wheel spokes="0"/>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025697"/>
      </p:ext>
    </p:extLst>
  </p:cSld>
  <p:clrMapOvr>
    <a:masterClrMapping/>
  </p:clrMapOvr>
  <p:transition>
    <p:wheel spokes="0"/>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57151725"/>
      </p:ext>
    </p:extLst>
  </p:cSld>
  <p:clrMapOvr>
    <a:masterClrMapping/>
  </p:clrMapOvr>
  <p:transition>
    <p:wheel spokes="0"/>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A0B573-1B49-4942-893E-C5E9147A8739}" type="slidenum">
              <a:rPr lang="en-US"/>
              <a:pPr>
                <a:defRPr/>
              </a:pPr>
              <a:t>‹#›</a:t>
            </a:fld>
            <a:endParaRPr lang="en-US"/>
          </a:p>
        </p:txBody>
      </p:sp>
    </p:spTree>
    <p:extLst>
      <p:ext uri="{BB962C8B-B14F-4D97-AF65-F5344CB8AC3E}">
        <p14:creationId xmlns:p14="http://schemas.microsoft.com/office/powerpoint/2010/main" val="299546899"/>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00854666"/>
      </p:ext>
    </p:extLst>
  </p:cSld>
  <p:clrMapOvr>
    <a:masterClrMapping/>
  </p:clrMapOvr>
  <p:transition>
    <p:wheel spokes="0"/>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6691363"/>
      </p:ext>
    </p:extLst>
  </p:cSld>
  <p:clrMapOvr>
    <a:masterClrMapping/>
  </p:clrMapOvr>
  <p:transition>
    <p:wheel spokes="0"/>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1147502"/>
      </p:ext>
    </p:extLst>
  </p:cSld>
  <p:clrMapOvr>
    <a:masterClrMapping/>
  </p:clrMapOvr>
  <p:transition>
    <p:wheel spokes="0"/>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DE6039-F48E-CA43-B2C6-6D5E17B6DBB1}" type="slidenum">
              <a:rPr lang="en-US"/>
              <a:pPr>
                <a:defRPr/>
              </a:pPr>
              <a:t>‹#›</a:t>
            </a:fld>
            <a:endParaRPr lang="en-US"/>
          </a:p>
        </p:txBody>
      </p:sp>
    </p:spTree>
    <p:extLst>
      <p:ext uri="{BB962C8B-B14F-4D97-AF65-F5344CB8AC3E}">
        <p14:creationId xmlns:p14="http://schemas.microsoft.com/office/powerpoint/2010/main" val="2182022058"/>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ea typeface="ＭＳ Ｐゴシック"/>
              <a:cs typeface="ＭＳ Ｐゴシック"/>
            </a:endParaRPr>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ea typeface="ＭＳ Ｐゴシック"/>
              <a:cs typeface="ＭＳ Ｐゴシック"/>
            </a:endParaRPr>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03B7439-B71D-B94B-A2FE-29B1AB9E0ADC}" type="slidenum">
              <a:rPr lang="en-US"/>
              <a:pPr>
                <a:defRPr/>
              </a:pPr>
              <a:t>‹#›</a:t>
            </a:fld>
            <a:endParaRPr lang="en-US"/>
          </a:p>
        </p:txBody>
      </p:sp>
    </p:spTree>
    <p:extLst>
      <p:ext uri="{BB962C8B-B14F-4D97-AF65-F5344CB8AC3E}">
        <p14:creationId xmlns:p14="http://schemas.microsoft.com/office/powerpoint/2010/main" val="3436030125"/>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45331320"/>
      </p:ext>
    </p:extLst>
  </p:cSld>
  <p:clrMapOvr>
    <a:masterClrMapping/>
  </p:clrMapOvr>
  <p:transition spd="med">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6369440"/>
      </p:ext>
    </p:extLst>
  </p:cSld>
  <p:clrMapOvr>
    <a:masterClrMapping/>
  </p:clrMapOvr>
  <p:transition spd="med">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58059339"/>
      </p:ext>
    </p:extLst>
  </p:cSld>
  <p:clrMapOvr>
    <a:masterClrMapping/>
  </p:clrMapOvr>
  <p:transition spd="med">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5794414"/>
      </p:ext>
    </p:extLst>
  </p:cSld>
  <p:clrMapOvr>
    <a:masterClrMapping/>
  </p:clrMapOvr>
  <p:transition spd="med">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3385648"/>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8D5340-8822-8046-A7C9-F41D3D5B69FA}" type="slidenum">
              <a:rPr lang="en-US"/>
              <a:pPr>
                <a:defRPr/>
              </a:pPr>
              <a:t>‹#›</a:t>
            </a:fld>
            <a:endParaRPr lang="en-US"/>
          </a:p>
        </p:txBody>
      </p:sp>
    </p:spTree>
    <p:extLst>
      <p:ext uri="{BB962C8B-B14F-4D97-AF65-F5344CB8AC3E}">
        <p14:creationId xmlns:p14="http://schemas.microsoft.com/office/powerpoint/2010/main" val="42533161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545244110"/>
      </p:ext>
    </p:extLst>
  </p:cSld>
  <p:clrMapOvr>
    <a:masterClrMapping/>
  </p:clrMapOvr>
  <p:transition spd="med">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827971"/>
      </p:ext>
    </p:extLst>
  </p:cSld>
  <p:clrMapOvr>
    <a:masterClrMapping/>
  </p:clrMapOvr>
  <p:transition spd="med">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39992493"/>
      </p:ext>
    </p:extLst>
  </p:cSld>
  <p:clrMapOvr>
    <a:masterClrMapping/>
  </p:clrMapOvr>
  <p:transition spd="med">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59338929"/>
      </p:ext>
    </p:extLst>
  </p:cSld>
  <p:clrMapOvr>
    <a:masterClrMapping/>
  </p:clrMapOvr>
  <p:transition spd="med">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4792579"/>
      </p:ext>
    </p:extLst>
  </p:cSld>
  <p:clrMapOvr>
    <a:masterClrMapping/>
  </p:clrMapOvr>
  <p:transition spd="med">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2225854"/>
      </p:ext>
    </p:extLst>
  </p:cSld>
  <p:clrMapOvr>
    <a:masterClrMapping/>
  </p:clrMapOvr>
  <p:transition spd="med">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87016834"/>
      </p:ext>
    </p:extLst>
  </p:cSld>
  <p:clrMapOvr>
    <a:masterClrMapping/>
  </p:clrMapOvr>
  <p:transition>
    <p:wheel spokes="0"/>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796851"/>
      </p:ext>
    </p:extLst>
  </p:cSld>
  <p:clrMapOvr>
    <a:masterClrMapping/>
  </p:clrMapOvr>
  <p:transition>
    <p:wheel spokes="0"/>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5345149"/>
      </p:ext>
    </p:extLst>
  </p:cSld>
  <p:clrMapOvr>
    <a:masterClrMapping/>
  </p:clrMapOvr>
  <p:transition>
    <p:wheel spokes="0"/>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D90B97-E613-7341-A512-F2F6E790CB8C}"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092257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63BC1D-B80D-784A-9EC3-BF8BD1CE8B85}" type="slidenum">
              <a:rPr lang="en-US"/>
              <a:pPr>
                <a:defRPr/>
              </a:pPr>
              <a:t>‹#›</a:t>
            </a:fld>
            <a:endParaRPr lang="en-US"/>
          </a:p>
        </p:txBody>
      </p:sp>
    </p:spTree>
    <p:extLst>
      <p:ext uri="{BB962C8B-B14F-4D97-AF65-F5344CB8AC3E}">
        <p14:creationId xmlns:p14="http://schemas.microsoft.com/office/powerpoint/2010/main" val="233714571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38FBFE-46E3-6B4D-AD83-AB19AB791638}"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10723827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0A3795-1709-4240-8BAA-92D93D3D1267}"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28180999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85DD8D-C05A-BE46-AEE1-D3766B4B06BA}"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22714580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2103550E-AD23-D940-AC24-F810901C6112}"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50692455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578AC099-2F28-EB48-B208-94007FB77EE4}"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51342740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FE389B-9FBC-C243-8CF5-DEA7B4B9A932}"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92405250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5AACD6-1316-BA47-B910-D236431A5B2E}"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85392908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254F00-BCF0-CA42-ABC8-C4F69104F132}"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97532038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F50CC2-CE8D-4B4C-B27B-31605A4167D7}"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82344483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A43AB9-9191-D64C-B64B-E7002303011C}"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0827981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B8452B-F70C-2747-9218-DBABD9E3FA40}" type="slidenum">
              <a:rPr lang="en-US"/>
              <a:pPr>
                <a:defRPr/>
              </a:pPr>
              <a:t>‹#›</a:t>
            </a:fld>
            <a:endParaRPr lang="en-US"/>
          </a:p>
        </p:txBody>
      </p:sp>
    </p:spTree>
    <p:extLst>
      <p:ext uri="{BB962C8B-B14F-4D97-AF65-F5344CB8AC3E}">
        <p14:creationId xmlns:p14="http://schemas.microsoft.com/office/powerpoint/2010/main" val="73960802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E9F273E-5441-8C47-98A5-2041B708EAEC}" type="slidenum">
              <a:rPr lang="en-US"/>
              <a:pPr>
                <a:defRPr/>
              </a:pPr>
              <a:t>‹#›</a:t>
            </a:fld>
            <a:endParaRPr lang="en-US"/>
          </a:p>
        </p:txBody>
      </p:sp>
    </p:spTree>
    <p:extLst>
      <p:ext uri="{BB962C8B-B14F-4D97-AF65-F5344CB8AC3E}">
        <p14:creationId xmlns:p14="http://schemas.microsoft.com/office/powerpoint/2010/main" val="257036314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CE4765FF-89C6-FB40-9ACA-F1C1CAAD6E10}" type="slidenum">
              <a:rPr lang="en-US"/>
              <a:pPr>
                <a:defRPr/>
              </a:pPr>
              <a:t>‹#›</a:t>
            </a:fld>
            <a:endParaRPr lang="en-US"/>
          </a:p>
        </p:txBody>
      </p:sp>
    </p:spTree>
    <p:extLst>
      <p:ext uri="{BB962C8B-B14F-4D97-AF65-F5344CB8AC3E}">
        <p14:creationId xmlns:p14="http://schemas.microsoft.com/office/powerpoint/2010/main" val="355838627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B205D67F-29D6-944C-99AC-C00EA7DC2120}" type="slidenum">
              <a:rPr lang="en-US"/>
              <a:pPr>
                <a:defRPr/>
              </a:pPr>
              <a:t>‹#›</a:t>
            </a:fld>
            <a:endParaRPr lang="en-US"/>
          </a:p>
        </p:txBody>
      </p:sp>
    </p:spTree>
    <p:extLst>
      <p:ext uri="{BB962C8B-B14F-4D97-AF65-F5344CB8AC3E}">
        <p14:creationId xmlns:p14="http://schemas.microsoft.com/office/powerpoint/2010/main" val="409557091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285D5B2-665D-834B-8B45-380B2F9F381A}" type="slidenum">
              <a:rPr lang="en-US"/>
              <a:pPr>
                <a:defRPr/>
              </a:pPr>
              <a:t>‹#›</a:t>
            </a:fld>
            <a:endParaRPr lang="en-US"/>
          </a:p>
        </p:txBody>
      </p:sp>
    </p:spTree>
    <p:extLst>
      <p:ext uri="{BB962C8B-B14F-4D97-AF65-F5344CB8AC3E}">
        <p14:creationId xmlns:p14="http://schemas.microsoft.com/office/powerpoint/2010/main" val="244029291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1DE7849B-4B21-D54C-9AF1-8B3206B5050A}" type="slidenum">
              <a:rPr lang="en-US"/>
              <a:pPr>
                <a:defRPr/>
              </a:pPr>
              <a:t>‹#›</a:t>
            </a:fld>
            <a:endParaRPr lang="en-US"/>
          </a:p>
        </p:txBody>
      </p:sp>
    </p:spTree>
    <p:extLst>
      <p:ext uri="{BB962C8B-B14F-4D97-AF65-F5344CB8AC3E}">
        <p14:creationId xmlns:p14="http://schemas.microsoft.com/office/powerpoint/2010/main" val="207483519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3B65BAC-95EA-C94A-9426-7CD4B5BBFE2B}" type="slidenum">
              <a:rPr lang="en-US"/>
              <a:pPr>
                <a:defRPr/>
              </a:pPr>
              <a:t>‹#›</a:t>
            </a:fld>
            <a:endParaRPr lang="en-US"/>
          </a:p>
        </p:txBody>
      </p:sp>
    </p:spTree>
    <p:extLst>
      <p:ext uri="{BB962C8B-B14F-4D97-AF65-F5344CB8AC3E}">
        <p14:creationId xmlns:p14="http://schemas.microsoft.com/office/powerpoint/2010/main" val="315600059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23C2272-E4FA-3340-9826-CB82E55E1560}" type="slidenum">
              <a:rPr lang="en-US"/>
              <a:pPr>
                <a:defRPr/>
              </a:pPr>
              <a:t>‹#›</a:t>
            </a:fld>
            <a:endParaRPr lang="en-US"/>
          </a:p>
        </p:txBody>
      </p:sp>
    </p:spTree>
    <p:extLst>
      <p:ext uri="{BB962C8B-B14F-4D97-AF65-F5344CB8AC3E}">
        <p14:creationId xmlns:p14="http://schemas.microsoft.com/office/powerpoint/2010/main" val="226805970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9838EF5-A717-DB45-8272-7370A6A125BF}" type="slidenum">
              <a:rPr lang="en-US"/>
              <a:pPr>
                <a:defRPr/>
              </a:pPr>
              <a:t>‹#›</a:t>
            </a:fld>
            <a:endParaRPr lang="en-US"/>
          </a:p>
        </p:txBody>
      </p:sp>
    </p:spTree>
    <p:extLst>
      <p:ext uri="{BB962C8B-B14F-4D97-AF65-F5344CB8AC3E}">
        <p14:creationId xmlns:p14="http://schemas.microsoft.com/office/powerpoint/2010/main" val="131452242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5AF0535-9133-1D47-ABCA-EAA5883C974E}" type="slidenum">
              <a:rPr lang="en-US"/>
              <a:pPr>
                <a:defRPr/>
              </a:pPr>
              <a:t>‹#›</a:t>
            </a:fld>
            <a:endParaRPr lang="en-US"/>
          </a:p>
        </p:txBody>
      </p:sp>
    </p:spTree>
    <p:extLst>
      <p:ext uri="{BB962C8B-B14F-4D97-AF65-F5344CB8AC3E}">
        <p14:creationId xmlns:p14="http://schemas.microsoft.com/office/powerpoint/2010/main" val="291430514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7DB90F9-0863-7D41-A425-497617BEECEB}" type="slidenum">
              <a:rPr lang="en-US"/>
              <a:pPr>
                <a:defRPr/>
              </a:pPr>
              <a:t>‹#›</a:t>
            </a:fld>
            <a:endParaRPr lang="en-US"/>
          </a:p>
        </p:txBody>
      </p:sp>
    </p:spTree>
    <p:extLst>
      <p:ext uri="{BB962C8B-B14F-4D97-AF65-F5344CB8AC3E}">
        <p14:creationId xmlns:p14="http://schemas.microsoft.com/office/powerpoint/2010/main" val="30829687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93426D-98A0-A64B-97CC-6BECB375AA21}" type="slidenum">
              <a:rPr lang="en-US"/>
              <a:pPr>
                <a:defRPr/>
              </a:pPr>
              <a:t>‹#›</a:t>
            </a:fld>
            <a:endParaRPr lang="en-US"/>
          </a:p>
        </p:txBody>
      </p:sp>
    </p:spTree>
    <p:extLst>
      <p:ext uri="{BB962C8B-B14F-4D97-AF65-F5344CB8AC3E}">
        <p14:creationId xmlns:p14="http://schemas.microsoft.com/office/powerpoint/2010/main" val="57458171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5C802F6-77BA-A544-B795-48743C94144D}" type="slidenum">
              <a:rPr lang="en-US"/>
              <a:pPr>
                <a:defRPr/>
              </a:pPr>
              <a:t>‹#›</a:t>
            </a:fld>
            <a:endParaRPr lang="en-US"/>
          </a:p>
        </p:txBody>
      </p:sp>
    </p:spTree>
    <p:extLst>
      <p:ext uri="{BB962C8B-B14F-4D97-AF65-F5344CB8AC3E}">
        <p14:creationId xmlns:p14="http://schemas.microsoft.com/office/powerpoint/2010/main" val="123638600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9"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a:lvl1pPr>
          </a:lstStyle>
          <a:p>
            <a:pPr>
              <a:defRPr/>
            </a:pPr>
            <a:fld id="{A520C582-3119-8B43-9F8D-1CE77A4BA701}" type="slidenum">
              <a:rPr lang="en-US"/>
              <a:pPr>
                <a:defRPr/>
              </a:pPr>
              <a:t>‹#›</a:t>
            </a:fld>
            <a:endParaRPr lang="en-US"/>
          </a:p>
        </p:txBody>
      </p:sp>
    </p:spTree>
    <p:extLst>
      <p:ext uri="{BB962C8B-B14F-4D97-AF65-F5344CB8AC3E}">
        <p14:creationId xmlns:p14="http://schemas.microsoft.com/office/powerpoint/2010/main" val="95875426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230FC07C-ECD8-3942-94C3-6270B13B32D4}" type="slidenum">
              <a:rPr lang="en-US"/>
              <a:pPr>
                <a:defRPr/>
              </a:pPr>
              <a:t>‹#›</a:t>
            </a:fld>
            <a:endParaRPr lang="en-US"/>
          </a:p>
        </p:txBody>
      </p:sp>
    </p:spTree>
    <p:extLst>
      <p:ext uri="{BB962C8B-B14F-4D97-AF65-F5344CB8AC3E}">
        <p14:creationId xmlns:p14="http://schemas.microsoft.com/office/powerpoint/2010/main" val="2013481457"/>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EB62D67A-AEA1-C344-B58D-72961B782A63}" type="slidenum">
              <a:rPr lang="en-US"/>
              <a:pPr>
                <a:defRPr/>
              </a:pPr>
              <a:t>‹#›</a:t>
            </a:fld>
            <a:endParaRPr lang="en-US"/>
          </a:p>
        </p:txBody>
      </p:sp>
    </p:spTree>
    <p:extLst>
      <p:ext uri="{BB962C8B-B14F-4D97-AF65-F5344CB8AC3E}">
        <p14:creationId xmlns:p14="http://schemas.microsoft.com/office/powerpoint/2010/main" val="205396557"/>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051EC45E-C2AB-2A40-8D6F-5032EBF2CB4F}" type="slidenum">
              <a:rPr lang="en-US"/>
              <a:pPr>
                <a:defRPr/>
              </a:pPr>
              <a:t>‹#›</a:t>
            </a:fld>
            <a:endParaRPr lang="en-US"/>
          </a:p>
        </p:txBody>
      </p:sp>
    </p:spTree>
    <p:extLst>
      <p:ext uri="{BB962C8B-B14F-4D97-AF65-F5344CB8AC3E}">
        <p14:creationId xmlns:p14="http://schemas.microsoft.com/office/powerpoint/2010/main" val="2138669489"/>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CBBD07DA-994F-8B43-A5E2-6358DF725A00}" type="slidenum">
              <a:rPr lang="en-US"/>
              <a:pPr>
                <a:defRPr/>
              </a:pPr>
              <a:t>‹#›</a:t>
            </a:fld>
            <a:endParaRPr lang="en-US"/>
          </a:p>
        </p:txBody>
      </p:sp>
    </p:spTree>
    <p:extLst>
      <p:ext uri="{BB962C8B-B14F-4D97-AF65-F5344CB8AC3E}">
        <p14:creationId xmlns:p14="http://schemas.microsoft.com/office/powerpoint/2010/main" val="228499147"/>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EB704ABD-17F7-3942-88C9-B0B05904F868}" type="slidenum">
              <a:rPr lang="en-US"/>
              <a:pPr>
                <a:defRPr/>
              </a:pPr>
              <a:t>‹#›</a:t>
            </a:fld>
            <a:endParaRPr lang="en-US"/>
          </a:p>
        </p:txBody>
      </p:sp>
    </p:spTree>
    <p:extLst>
      <p:ext uri="{BB962C8B-B14F-4D97-AF65-F5344CB8AC3E}">
        <p14:creationId xmlns:p14="http://schemas.microsoft.com/office/powerpoint/2010/main" val="197144058"/>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50E4123C-44A8-F843-A40E-CB67E9EB1E3B}" type="slidenum">
              <a:rPr lang="en-US"/>
              <a:pPr>
                <a:defRPr/>
              </a:pPr>
              <a:t>‹#›</a:t>
            </a:fld>
            <a:endParaRPr lang="en-US"/>
          </a:p>
        </p:txBody>
      </p:sp>
    </p:spTree>
    <p:extLst>
      <p:ext uri="{BB962C8B-B14F-4D97-AF65-F5344CB8AC3E}">
        <p14:creationId xmlns:p14="http://schemas.microsoft.com/office/powerpoint/2010/main" val="354351780"/>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CFE21DC4-D9C4-654A-B7CC-D9AE01D5DCDF}" type="slidenum">
              <a:rPr lang="en-US"/>
              <a:pPr>
                <a:defRPr/>
              </a:pPr>
              <a:t>‹#›</a:t>
            </a:fld>
            <a:endParaRPr lang="en-US"/>
          </a:p>
        </p:txBody>
      </p:sp>
    </p:spTree>
    <p:extLst>
      <p:ext uri="{BB962C8B-B14F-4D97-AF65-F5344CB8AC3E}">
        <p14:creationId xmlns:p14="http://schemas.microsoft.com/office/powerpoint/2010/main" val="419722238"/>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0F4FFC11-26B4-404F-A0EF-241FFBB56714}" type="slidenum">
              <a:rPr lang="en-US"/>
              <a:pPr>
                <a:defRPr/>
              </a:pPr>
              <a:t>‹#›</a:t>
            </a:fld>
            <a:endParaRPr lang="en-US"/>
          </a:p>
        </p:txBody>
      </p:sp>
    </p:spTree>
    <p:extLst>
      <p:ext uri="{BB962C8B-B14F-4D97-AF65-F5344CB8AC3E}">
        <p14:creationId xmlns:p14="http://schemas.microsoft.com/office/powerpoint/2010/main" val="13075744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0EE8E3E-0D34-B04B-9C91-8E0830E54ADD}" type="slidenum">
              <a:rPr lang="en-US"/>
              <a:pPr>
                <a:defRPr/>
              </a:pPr>
              <a:t>‹#›</a:t>
            </a:fld>
            <a:endParaRPr lang="en-US"/>
          </a:p>
        </p:txBody>
      </p:sp>
    </p:spTree>
    <p:extLst>
      <p:ext uri="{BB962C8B-B14F-4D97-AF65-F5344CB8AC3E}">
        <p14:creationId xmlns:p14="http://schemas.microsoft.com/office/powerpoint/2010/main" val="364035462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9D61CA3D-EEE6-3C44-9F95-AA364CF6C624}" type="slidenum">
              <a:rPr lang="en-US"/>
              <a:pPr>
                <a:defRPr/>
              </a:pPr>
              <a:t>‹#›</a:t>
            </a:fld>
            <a:endParaRPr lang="en-US"/>
          </a:p>
        </p:txBody>
      </p:sp>
    </p:spTree>
    <p:extLst>
      <p:ext uri="{BB962C8B-B14F-4D97-AF65-F5344CB8AC3E}">
        <p14:creationId xmlns:p14="http://schemas.microsoft.com/office/powerpoint/2010/main" val="70683472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7FCBD96B-8CD7-4345-9336-5C051B943E50}" type="slidenum">
              <a:rPr lang="en-US"/>
              <a:pPr>
                <a:defRPr/>
              </a:pPr>
              <a:t>‹#›</a:t>
            </a:fld>
            <a:endParaRPr lang="en-US"/>
          </a:p>
        </p:txBody>
      </p:sp>
    </p:spTree>
    <p:extLst>
      <p:ext uri="{BB962C8B-B14F-4D97-AF65-F5344CB8AC3E}">
        <p14:creationId xmlns:p14="http://schemas.microsoft.com/office/powerpoint/2010/main" val="796796911"/>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09E00BE-152A-2E43-BA3E-6B67AF6F58F0}" type="slidenum">
              <a:rPr lang="en-US"/>
              <a:pPr>
                <a:defRPr/>
              </a:pPr>
              <a:t>‹#›</a:t>
            </a:fld>
            <a:endParaRPr lang="en-US"/>
          </a:p>
        </p:txBody>
      </p:sp>
    </p:spTree>
    <p:extLst>
      <p:ext uri="{BB962C8B-B14F-4D97-AF65-F5344CB8AC3E}">
        <p14:creationId xmlns:p14="http://schemas.microsoft.com/office/powerpoint/2010/main" val="112412924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966E8B52-2A4F-B84F-8695-428976076319}" type="slidenum">
              <a:rPr lang="en-US"/>
              <a:pPr>
                <a:defRPr/>
              </a:pPr>
              <a:t>‹#›</a:t>
            </a:fld>
            <a:endParaRPr lang="en-US"/>
          </a:p>
        </p:txBody>
      </p:sp>
    </p:spTree>
    <p:extLst>
      <p:ext uri="{BB962C8B-B14F-4D97-AF65-F5344CB8AC3E}">
        <p14:creationId xmlns:p14="http://schemas.microsoft.com/office/powerpoint/2010/main" val="168266335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7FF629E-9FC6-D14C-BDFC-96EC9B1433CD}" type="slidenum">
              <a:rPr lang="en-US"/>
              <a:pPr>
                <a:defRPr/>
              </a:pPr>
              <a:t>‹#›</a:t>
            </a:fld>
            <a:endParaRPr lang="en-US"/>
          </a:p>
        </p:txBody>
      </p:sp>
    </p:spTree>
    <p:extLst>
      <p:ext uri="{BB962C8B-B14F-4D97-AF65-F5344CB8AC3E}">
        <p14:creationId xmlns:p14="http://schemas.microsoft.com/office/powerpoint/2010/main" val="2581160777"/>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19CC58CF-9D4B-D64B-8B6E-59B06F93058B}" type="slidenum">
              <a:rPr lang="en-US"/>
              <a:pPr>
                <a:defRPr/>
              </a:pPr>
              <a:t>‹#›</a:t>
            </a:fld>
            <a:endParaRPr lang="en-US"/>
          </a:p>
        </p:txBody>
      </p:sp>
    </p:spTree>
    <p:extLst>
      <p:ext uri="{BB962C8B-B14F-4D97-AF65-F5344CB8AC3E}">
        <p14:creationId xmlns:p14="http://schemas.microsoft.com/office/powerpoint/2010/main" val="4058423043"/>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710E7B58-90EB-EA44-93CC-BC8DC2EA9807}" type="slidenum">
              <a:rPr lang="en-US"/>
              <a:pPr>
                <a:defRPr/>
              </a:pPr>
              <a:t>‹#›</a:t>
            </a:fld>
            <a:endParaRPr lang="en-US"/>
          </a:p>
        </p:txBody>
      </p:sp>
    </p:spTree>
    <p:extLst>
      <p:ext uri="{BB962C8B-B14F-4D97-AF65-F5344CB8AC3E}">
        <p14:creationId xmlns:p14="http://schemas.microsoft.com/office/powerpoint/2010/main" val="3043622119"/>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EE851F92-E266-7C4E-9732-FB03A3AB25A1}" type="slidenum">
              <a:rPr lang="en-US"/>
              <a:pPr>
                <a:defRPr/>
              </a:pPr>
              <a:t>‹#›</a:t>
            </a:fld>
            <a:endParaRPr lang="en-US"/>
          </a:p>
        </p:txBody>
      </p:sp>
    </p:spTree>
    <p:extLst>
      <p:ext uri="{BB962C8B-B14F-4D97-AF65-F5344CB8AC3E}">
        <p14:creationId xmlns:p14="http://schemas.microsoft.com/office/powerpoint/2010/main" val="415163019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A634FFFC-A170-B64F-857E-251500546E77}" type="slidenum">
              <a:rPr lang="en-US"/>
              <a:pPr>
                <a:defRPr/>
              </a:pPr>
              <a:t>‹#›</a:t>
            </a:fld>
            <a:endParaRPr lang="en-US"/>
          </a:p>
        </p:txBody>
      </p:sp>
    </p:spTree>
    <p:extLst>
      <p:ext uri="{BB962C8B-B14F-4D97-AF65-F5344CB8AC3E}">
        <p14:creationId xmlns:p14="http://schemas.microsoft.com/office/powerpoint/2010/main" val="120676954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63F8EF31-43A7-D94E-8527-1F5EFB6AA9F1}" type="slidenum">
              <a:rPr lang="en-US"/>
              <a:pPr>
                <a:defRPr/>
              </a:pPr>
              <a:t>‹#›</a:t>
            </a:fld>
            <a:endParaRPr lang="en-US"/>
          </a:p>
        </p:txBody>
      </p:sp>
    </p:spTree>
    <p:extLst>
      <p:ext uri="{BB962C8B-B14F-4D97-AF65-F5344CB8AC3E}">
        <p14:creationId xmlns:p14="http://schemas.microsoft.com/office/powerpoint/2010/main" val="1762852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DCC2DC4-AB29-E64F-8858-F140BBFB8B68}" type="slidenum">
              <a:rPr lang="en-US"/>
              <a:pPr>
                <a:defRPr/>
              </a:pPr>
              <a:t>‹#›</a:t>
            </a:fld>
            <a:endParaRPr lang="en-US"/>
          </a:p>
        </p:txBody>
      </p:sp>
    </p:spTree>
    <p:extLst>
      <p:ext uri="{BB962C8B-B14F-4D97-AF65-F5344CB8AC3E}">
        <p14:creationId xmlns:p14="http://schemas.microsoft.com/office/powerpoint/2010/main" val="243989126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06180D1F-463A-2F4A-A014-85E0A1E274D5}" type="slidenum">
              <a:rPr lang="en-US"/>
              <a:pPr>
                <a:defRPr/>
              </a:pPr>
              <a:t>‹#›</a:t>
            </a:fld>
            <a:endParaRPr lang="en-US"/>
          </a:p>
        </p:txBody>
      </p:sp>
    </p:spTree>
    <p:extLst>
      <p:ext uri="{BB962C8B-B14F-4D97-AF65-F5344CB8AC3E}">
        <p14:creationId xmlns:p14="http://schemas.microsoft.com/office/powerpoint/2010/main" val="301187981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C21ED629-842F-3740-A0B2-1C091A5FB75A}" type="slidenum">
              <a:rPr lang="en-US"/>
              <a:pPr>
                <a:defRPr/>
              </a:pPr>
              <a:t>‹#›</a:t>
            </a:fld>
            <a:endParaRPr lang="en-US"/>
          </a:p>
        </p:txBody>
      </p:sp>
    </p:spTree>
    <p:extLst>
      <p:ext uri="{BB962C8B-B14F-4D97-AF65-F5344CB8AC3E}">
        <p14:creationId xmlns:p14="http://schemas.microsoft.com/office/powerpoint/2010/main" val="192180796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F28F307C-7341-154F-9649-247589718C1E}" type="slidenum">
              <a:rPr lang="en-US"/>
              <a:pPr>
                <a:defRPr/>
              </a:pPr>
              <a:t>‹#›</a:t>
            </a:fld>
            <a:endParaRPr lang="en-US"/>
          </a:p>
        </p:txBody>
      </p:sp>
    </p:spTree>
    <p:extLst>
      <p:ext uri="{BB962C8B-B14F-4D97-AF65-F5344CB8AC3E}">
        <p14:creationId xmlns:p14="http://schemas.microsoft.com/office/powerpoint/2010/main" val="257935617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0E30E7B7-7AA6-CD4F-87C5-756681D420CA}" type="slidenum">
              <a:rPr lang="en-US"/>
              <a:pPr>
                <a:defRPr/>
              </a:pPr>
              <a:t>‹#›</a:t>
            </a:fld>
            <a:endParaRPr lang="en-US"/>
          </a:p>
        </p:txBody>
      </p:sp>
    </p:spTree>
    <p:extLst>
      <p:ext uri="{BB962C8B-B14F-4D97-AF65-F5344CB8AC3E}">
        <p14:creationId xmlns:p14="http://schemas.microsoft.com/office/powerpoint/2010/main" val="177404981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A3E73E04-AC80-9244-A149-2E10DFFC0C33}" type="slidenum">
              <a:rPr lang="en-US"/>
              <a:pPr>
                <a:defRPr/>
              </a:pPr>
              <a:t>‹#›</a:t>
            </a:fld>
            <a:endParaRPr lang="en-US"/>
          </a:p>
        </p:txBody>
      </p:sp>
    </p:spTree>
    <p:extLst>
      <p:ext uri="{BB962C8B-B14F-4D97-AF65-F5344CB8AC3E}">
        <p14:creationId xmlns:p14="http://schemas.microsoft.com/office/powerpoint/2010/main" val="150625282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50ED91FA-4735-3648-BFD1-3ACE89F179A8}" type="slidenum">
              <a:rPr lang="en-US"/>
              <a:pPr>
                <a:defRPr/>
              </a:pPr>
              <a:t>‹#›</a:t>
            </a:fld>
            <a:endParaRPr lang="en-US"/>
          </a:p>
        </p:txBody>
      </p:sp>
    </p:spTree>
    <p:extLst>
      <p:ext uri="{BB962C8B-B14F-4D97-AF65-F5344CB8AC3E}">
        <p14:creationId xmlns:p14="http://schemas.microsoft.com/office/powerpoint/2010/main" val="12375120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5E465926-67DA-BD4D-86E8-2D491442227C}" type="slidenum">
              <a:rPr lang="en-US"/>
              <a:pPr>
                <a:defRPr/>
              </a:pPr>
              <a:t>‹#›</a:t>
            </a:fld>
            <a:endParaRPr lang="en-US"/>
          </a:p>
        </p:txBody>
      </p:sp>
    </p:spTree>
    <p:extLst>
      <p:ext uri="{BB962C8B-B14F-4D97-AF65-F5344CB8AC3E}">
        <p14:creationId xmlns:p14="http://schemas.microsoft.com/office/powerpoint/2010/main" val="15879831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2E54EB40-E1CF-F74F-B686-78D81DE5FD78}" type="slidenum">
              <a:rPr lang="en-US"/>
              <a:pPr>
                <a:defRPr/>
              </a:pPr>
              <a:t>‹#›</a:t>
            </a:fld>
            <a:endParaRPr lang="en-US"/>
          </a:p>
        </p:txBody>
      </p:sp>
    </p:spTree>
    <p:extLst>
      <p:ext uri="{BB962C8B-B14F-4D97-AF65-F5344CB8AC3E}">
        <p14:creationId xmlns:p14="http://schemas.microsoft.com/office/powerpoint/2010/main" val="42463681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2928309"/>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74253976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0E6CC5B-88F4-4C48-A4C1-9226702C020E}" type="slidenum">
              <a:rPr lang="en-US"/>
              <a:pPr>
                <a:defRPr/>
              </a:pPr>
              <a:t>‹#›</a:t>
            </a:fld>
            <a:endParaRPr lang="en-US"/>
          </a:p>
        </p:txBody>
      </p:sp>
    </p:spTree>
    <p:extLst>
      <p:ext uri="{BB962C8B-B14F-4D97-AF65-F5344CB8AC3E}">
        <p14:creationId xmlns:p14="http://schemas.microsoft.com/office/powerpoint/2010/main" val="345082114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517836957"/>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705521998"/>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591716156"/>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815504391"/>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58019268"/>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456091015"/>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660832440"/>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501641625"/>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2645409755"/>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281991698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5A86369F-EE36-AA42-960D-C5010FDD5838}"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33882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9784C3-E1CC-FC41-B8B6-03166D1D72B7}" type="slidenum">
              <a:rPr lang="en-US"/>
              <a:pPr>
                <a:defRPr/>
              </a:pPr>
              <a:t>‹#›</a:t>
            </a:fld>
            <a:endParaRPr lang="en-US"/>
          </a:p>
        </p:txBody>
      </p:sp>
    </p:spTree>
    <p:extLst>
      <p:ext uri="{BB962C8B-B14F-4D97-AF65-F5344CB8AC3E}">
        <p14:creationId xmlns:p14="http://schemas.microsoft.com/office/powerpoint/2010/main" val="232945625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021D8A3-28B0-A147-AD5E-8E41CA538C32}" type="slidenum">
              <a:rPr lang="en-US"/>
              <a:pPr>
                <a:defRPr/>
              </a:pPr>
              <a:t>‹#›</a:t>
            </a:fld>
            <a:endParaRPr lang="en-US"/>
          </a:p>
        </p:txBody>
      </p:sp>
    </p:spTree>
    <p:extLst>
      <p:ext uri="{BB962C8B-B14F-4D97-AF65-F5344CB8AC3E}">
        <p14:creationId xmlns:p14="http://schemas.microsoft.com/office/powerpoint/2010/main" val="218759689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BDF2D3F-B6DD-9D46-AB3E-3EE4E2B5893C}" type="slidenum">
              <a:rPr lang="en-US"/>
              <a:pPr>
                <a:defRPr/>
              </a:pPr>
              <a:t>‹#›</a:t>
            </a:fld>
            <a:endParaRPr lang="en-US"/>
          </a:p>
        </p:txBody>
      </p:sp>
    </p:spTree>
    <p:extLst>
      <p:ext uri="{BB962C8B-B14F-4D97-AF65-F5344CB8AC3E}">
        <p14:creationId xmlns:p14="http://schemas.microsoft.com/office/powerpoint/2010/main" val="404780207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6F906E2-B73D-8141-8F55-705455DBF9BA}" type="slidenum">
              <a:rPr lang="en-US"/>
              <a:pPr>
                <a:defRPr/>
              </a:pPr>
              <a:t>‹#›</a:t>
            </a:fld>
            <a:endParaRPr lang="en-US"/>
          </a:p>
        </p:txBody>
      </p:sp>
    </p:spTree>
    <p:extLst>
      <p:ext uri="{BB962C8B-B14F-4D97-AF65-F5344CB8AC3E}">
        <p14:creationId xmlns:p14="http://schemas.microsoft.com/office/powerpoint/2010/main" val="219334493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079131D-C5A0-0748-AA36-050C2BF8BB9A}" type="slidenum">
              <a:rPr lang="en-US"/>
              <a:pPr>
                <a:defRPr/>
              </a:pPr>
              <a:t>‹#›</a:t>
            </a:fld>
            <a:endParaRPr lang="en-US"/>
          </a:p>
        </p:txBody>
      </p:sp>
    </p:spTree>
    <p:extLst>
      <p:ext uri="{BB962C8B-B14F-4D97-AF65-F5344CB8AC3E}">
        <p14:creationId xmlns:p14="http://schemas.microsoft.com/office/powerpoint/2010/main" val="13952402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D252150-1963-F14B-A1C0-6872FC704E62}" type="slidenum">
              <a:rPr lang="en-US"/>
              <a:pPr>
                <a:defRPr/>
              </a:pPr>
              <a:t>‹#›</a:t>
            </a:fld>
            <a:endParaRPr lang="en-US"/>
          </a:p>
        </p:txBody>
      </p:sp>
    </p:spTree>
    <p:extLst>
      <p:ext uri="{BB962C8B-B14F-4D97-AF65-F5344CB8AC3E}">
        <p14:creationId xmlns:p14="http://schemas.microsoft.com/office/powerpoint/2010/main" val="10018002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3EFA99E6-9FAE-5743-B290-365D856EF265}" type="slidenum">
              <a:rPr lang="en-US"/>
              <a:pPr>
                <a:defRPr/>
              </a:pPr>
              <a:t>‹#›</a:t>
            </a:fld>
            <a:endParaRPr lang="en-US"/>
          </a:p>
        </p:txBody>
      </p:sp>
    </p:spTree>
    <p:extLst>
      <p:ext uri="{BB962C8B-B14F-4D97-AF65-F5344CB8AC3E}">
        <p14:creationId xmlns:p14="http://schemas.microsoft.com/office/powerpoint/2010/main" val="352863904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6122A4B-B618-8C45-8BD7-FB5FB59D4CC9}" type="slidenum">
              <a:rPr lang="en-US"/>
              <a:pPr>
                <a:defRPr/>
              </a:pPr>
              <a:t>‹#›</a:t>
            </a:fld>
            <a:endParaRPr lang="en-US"/>
          </a:p>
        </p:txBody>
      </p:sp>
    </p:spTree>
    <p:extLst>
      <p:ext uri="{BB962C8B-B14F-4D97-AF65-F5344CB8AC3E}">
        <p14:creationId xmlns:p14="http://schemas.microsoft.com/office/powerpoint/2010/main" val="82705585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99ADBFD-9684-E143-8E5D-24E73C866223}" type="slidenum">
              <a:rPr lang="en-US"/>
              <a:pPr>
                <a:defRPr/>
              </a:pPr>
              <a:t>‹#›</a:t>
            </a:fld>
            <a:endParaRPr lang="en-US"/>
          </a:p>
        </p:txBody>
      </p:sp>
    </p:spTree>
    <p:extLst>
      <p:ext uri="{BB962C8B-B14F-4D97-AF65-F5344CB8AC3E}">
        <p14:creationId xmlns:p14="http://schemas.microsoft.com/office/powerpoint/2010/main" val="211536808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B12CBCB-85D8-6B4A-AE59-6AF12C574392}" type="slidenum">
              <a:rPr lang="en-US"/>
              <a:pPr>
                <a:defRPr/>
              </a:pPr>
              <a:t>‹#›</a:t>
            </a:fld>
            <a:endParaRPr lang="en-US"/>
          </a:p>
        </p:txBody>
      </p:sp>
    </p:spTree>
    <p:extLst>
      <p:ext uri="{BB962C8B-B14F-4D97-AF65-F5344CB8AC3E}">
        <p14:creationId xmlns:p14="http://schemas.microsoft.com/office/powerpoint/2010/main" val="198001598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02173B1-C462-DE4A-8DE7-2A4FFD9DD9D8}" type="slidenum">
              <a:rPr lang="en-US"/>
              <a:pPr>
                <a:defRPr/>
              </a:pPr>
              <a:t>‹#›</a:t>
            </a:fld>
            <a:endParaRPr lang="en-US"/>
          </a:p>
        </p:txBody>
      </p:sp>
    </p:spTree>
    <p:extLst>
      <p:ext uri="{BB962C8B-B14F-4D97-AF65-F5344CB8AC3E}">
        <p14:creationId xmlns:p14="http://schemas.microsoft.com/office/powerpoint/2010/main" val="5457425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223B60-0852-894C-9173-818B6E0BF8B2}" type="slidenum">
              <a:rPr lang="en-US"/>
              <a:pPr>
                <a:defRPr/>
              </a:pPr>
              <a:t>‹#›</a:t>
            </a:fld>
            <a:endParaRPr lang="en-US"/>
          </a:p>
        </p:txBody>
      </p:sp>
    </p:spTree>
    <p:extLst>
      <p:ext uri="{BB962C8B-B14F-4D97-AF65-F5344CB8AC3E}">
        <p14:creationId xmlns:p14="http://schemas.microsoft.com/office/powerpoint/2010/main" val="56073217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FCFAA04-8466-684D-80C6-95AF7202D872}" type="slidenum">
              <a:rPr lang="en-US"/>
              <a:pPr>
                <a:defRPr/>
              </a:pPr>
              <a:t>‹#›</a:t>
            </a:fld>
            <a:endParaRPr lang="en-US"/>
          </a:p>
        </p:txBody>
      </p:sp>
    </p:spTree>
    <p:extLst>
      <p:ext uri="{BB962C8B-B14F-4D97-AF65-F5344CB8AC3E}">
        <p14:creationId xmlns:p14="http://schemas.microsoft.com/office/powerpoint/2010/main" val="372267107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948C13A-579F-EA45-86A4-CC9DBB430EE1}" type="slidenum">
              <a:rPr lang="en-US"/>
              <a:pPr>
                <a:defRPr/>
              </a:pPr>
              <a:t>‹#›</a:t>
            </a:fld>
            <a:endParaRPr lang="en-US"/>
          </a:p>
        </p:txBody>
      </p:sp>
    </p:spTree>
    <p:extLst>
      <p:ext uri="{BB962C8B-B14F-4D97-AF65-F5344CB8AC3E}">
        <p14:creationId xmlns:p14="http://schemas.microsoft.com/office/powerpoint/2010/main" val="247235170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1D1295E2-7093-AA4E-8A4C-C87A853F079C}" type="slidenum">
              <a:rPr lang="en-US"/>
              <a:pPr>
                <a:defRPr/>
              </a:pPr>
              <a:t>‹#›</a:t>
            </a:fld>
            <a:endParaRPr lang="en-US"/>
          </a:p>
        </p:txBody>
      </p:sp>
    </p:spTree>
    <p:extLst>
      <p:ext uri="{BB962C8B-B14F-4D97-AF65-F5344CB8AC3E}">
        <p14:creationId xmlns:p14="http://schemas.microsoft.com/office/powerpoint/2010/main" val="25276216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3C16F320-CFE1-9D4B-8BD8-986ECBC684CE}"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615719301"/>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12/27/23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6786994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12/27/23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8914413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12/27/23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183548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12/27/23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2325963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12/27/23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7032114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12/27/23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92454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27361C-2D1D-974C-B7B9-A72BC7BC5B74}" type="slidenum">
              <a:rPr lang="en-US"/>
              <a:pPr>
                <a:defRPr/>
              </a:pPr>
              <a:t>‹#›</a:t>
            </a:fld>
            <a:endParaRPr lang="en-US"/>
          </a:p>
        </p:txBody>
      </p:sp>
    </p:spTree>
    <p:extLst>
      <p:ext uri="{BB962C8B-B14F-4D97-AF65-F5344CB8AC3E}">
        <p14:creationId xmlns:p14="http://schemas.microsoft.com/office/powerpoint/2010/main" val="68264369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12/27/23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0706715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12/27/23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886738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12/27/23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3365754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12/27/23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043541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12/27/23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6065535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883839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pPr/>
              <a:t>12/27/23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77790666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12/27/23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91047645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pPr/>
              <a:t>12/27/23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24879901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pPr/>
              <a:t>12/27/23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0236151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7A528D-8A43-9D4A-9CD9-BB59E838D58B}" type="slidenum">
              <a:rPr lang="en-US"/>
              <a:pPr>
                <a:defRPr/>
              </a:pPr>
              <a:t>‹#›</a:t>
            </a:fld>
            <a:endParaRPr lang="en-US"/>
          </a:p>
        </p:txBody>
      </p:sp>
    </p:spTree>
    <p:extLst>
      <p:ext uri="{BB962C8B-B14F-4D97-AF65-F5344CB8AC3E}">
        <p14:creationId xmlns:p14="http://schemas.microsoft.com/office/powerpoint/2010/main" val="205624143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pPr/>
              <a:t>12/27/23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05105011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pPr/>
              <a:t>12/27/23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4240225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pPr/>
              <a:t>12/27/23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6723891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12/27/23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85306659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12/27/23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408984369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12/27/23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8930788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12/27/23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07354409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280464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21436358"/>
      </p:ext>
    </p:extLst>
  </p:cSld>
  <p:clrMapOvr>
    <a:masterClrMapping/>
  </p:clrMapOvr>
  <p:transition>
    <p:wheel spokes="0"/>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4741389"/>
      </p:ext>
    </p:extLst>
  </p:cSld>
  <p:clrMapOvr>
    <a:masterClrMapping/>
  </p:clrMapOvr>
  <p:transition>
    <p:wheel spokes="0"/>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DFF1A6C-08C0-934B-AA25-EAF09A6469CA}" type="slidenum">
              <a:rPr lang="en-US"/>
              <a:pPr>
                <a:defRPr/>
              </a:pPr>
              <a:t>‹#›</a:t>
            </a:fld>
            <a:endParaRPr lang="en-US"/>
          </a:p>
        </p:txBody>
      </p:sp>
    </p:spTree>
    <p:extLst>
      <p:ext uri="{BB962C8B-B14F-4D97-AF65-F5344CB8AC3E}">
        <p14:creationId xmlns:p14="http://schemas.microsoft.com/office/powerpoint/2010/main" val="388415594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59243728"/>
      </p:ext>
    </p:extLst>
  </p:cSld>
  <p:clrMapOvr>
    <a:masterClrMapping/>
  </p:clrMapOvr>
  <p:transition>
    <p:wheel spokes="0"/>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2298540"/>
      </p:ext>
    </p:extLst>
  </p:cSld>
  <p:clrMapOvr>
    <a:masterClrMapping/>
  </p:clrMapOvr>
  <p:transition>
    <p:wheel spokes="0"/>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4870089"/>
      </p:ext>
    </p:extLst>
  </p:cSld>
  <p:clrMapOvr>
    <a:masterClrMapping/>
  </p:clrMapOvr>
  <p:transition>
    <p:wheel spokes="0"/>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793901623"/>
      </p:ext>
    </p:extLst>
  </p:cSld>
  <p:clrMapOvr>
    <a:masterClrMapping/>
  </p:clrMapOvr>
  <p:transition>
    <p:wheel spokes="0"/>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120286"/>
      </p:ext>
    </p:extLst>
  </p:cSld>
  <p:clrMapOvr>
    <a:masterClrMapping/>
  </p:clrMapOvr>
  <p:transition>
    <p:wheel spokes="0"/>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8843599"/>
      </p:ext>
    </p:extLst>
  </p:cSld>
  <p:clrMapOvr>
    <a:masterClrMapping/>
  </p:clrMapOvr>
  <p:transition>
    <p:wheel spokes="0"/>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4273614"/>
      </p:ext>
    </p:extLst>
  </p:cSld>
  <p:clrMapOvr>
    <a:masterClrMapping/>
  </p:clrMapOvr>
  <p:transition>
    <p:wheel spokes="0"/>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7375135"/>
      </p:ext>
    </p:extLst>
  </p:cSld>
  <p:clrMapOvr>
    <a:masterClrMapping/>
  </p:clrMapOvr>
  <p:transition>
    <p:wheel spokes="0"/>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5992811"/>
      </p:ext>
    </p:extLst>
  </p:cSld>
  <p:clrMapOvr>
    <a:masterClrMapping/>
  </p:clrMapOvr>
  <p:transition>
    <p:wheel spokes="0"/>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C8B9081-9FA4-C749-B377-7F0D0C7F84E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08147644"/>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493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4931"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FE25758-6652-0B42-AFFE-73DABF523E48}" type="slidenum">
              <a:rPr lang="en-US"/>
              <a:pPr>
                <a:defRPr/>
              </a:pPr>
              <a:t>‹#›</a:t>
            </a:fld>
            <a:endParaRPr lang="en-US"/>
          </a:p>
        </p:txBody>
      </p:sp>
    </p:spTree>
    <p:extLst>
      <p:ext uri="{BB962C8B-B14F-4D97-AF65-F5344CB8AC3E}">
        <p14:creationId xmlns:p14="http://schemas.microsoft.com/office/powerpoint/2010/main" val="190202564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E419DB5-B62D-F948-97A8-2A021FCD0360}"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02741002"/>
      </p:ext>
    </p:extLst>
  </p:cSld>
  <p:clrMapOvr>
    <a:masterClrMapping/>
  </p:clrMapOvr>
  <p:transition spd="med">
    <p:randomBar dir="ver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D309095-E2F1-D14D-8CEA-27900A3FB3B6}"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10879910"/>
      </p:ext>
    </p:extLst>
  </p:cSld>
  <p:clrMapOvr>
    <a:masterClrMapping/>
  </p:clrMapOvr>
  <p:transition spd="med">
    <p:randomBar dir="ver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416C3312-98A1-8941-8FC0-5FC255147CCF}"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33842145"/>
      </p:ext>
    </p:extLst>
  </p:cSld>
  <p:clrMapOvr>
    <a:masterClrMapping/>
  </p:clrMapOvr>
  <p:transition spd="med">
    <p:randomBar dir="ver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379AD300-47C8-AA40-932C-2671B134E9B3}"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44195853"/>
      </p:ext>
    </p:extLst>
  </p:cSld>
  <p:clrMapOvr>
    <a:masterClrMapping/>
  </p:clrMapOvr>
  <p:transition spd="med">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FA99122-805C-414E-8861-63DF805A8B9A}"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194047260"/>
      </p:ext>
    </p:extLst>
  </p:cSld>
  <p:clrMapOvr>
    <a:masterClrMapping/>
  </p:clrMapOvr>
  <p:transition spd="med">
    <p:randomBar dir="ver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E912391-36D3-A24F-A247-B6EDADB4CD58}"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03599931"/>
      </p:ext>
    </p:extLst>
  </p:cSld>
  <p:clrMapOvr>
    <a:masterClrMapping/>
  </p:clrMapOvr>
  <p:transition spd="med">
    <p:randomBar dir="ver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307D6C1-26DE-774A-AB06-C79CFFDFE377}"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28878808"/>
      </p:ext>
    </p:extLst>
  </p:cSld>
  <p:clrMapOvr>
    <a:masterClrMapping/>
  </p:clrMapOvr>
  <p:transition spd="med">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C01F901D-6BC8-1D4D-889F-FC74B46DBE6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40050798"/>
      </p:ext>
    </p:extLst>
  </p:cSld>
  <p:clrMapOvr>
    <a:masterClrMapping/>
  </p:clrMapOvr>
  <p:transition spd="med">
    <p:randomBar dir="vert"/>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A49B3FE-370C-8940-A831-05F018C209BE}"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69681739"/>
      </p:ext>
    </p:extLst>
  </p:cSld>
  <p:clrMapOvr>
    <a:masterClrMapping/>
  </p:clrMapOvr>
  <p:transition spd="med">
    <p:randomBar dir="ver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4B538EA-CBB2-7D44-B30A-F37DB512087D}"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23726474"/>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4DDB3D2-46A1-2B4E-B650-A9072C598E26}" type="slidenum">
              <a:rPr lang="en-US"/>
              <a:pPr>
                <a:defRPr/>
              </a:pPr>
              <a:t>‹#›</a:t>
            </a:fld>
            <a:endParaRPr lang="en-US"/>
          </a:p>
        </p:txBody>
      </p:sp>
    </p:spTree>
    <p:extLst>
      <p:ext uri="{BB962C8B-B14F-4D97-AF65-F5344CB8AC3E}">
        <p14:creationId xmlns:p14="http://schemas.microsoft.com/office/powerpoint/2010/main" val="171643064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E9052A9D-B530-474D-9C99-7809E92A31F1}"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99156584"/>
      </p:ext>
    </p:extLst>
  </p:cSld>
  <p:clrMapOvr>
    <a:masterClrMapping/>
  </p:clrMapOvr>
  <p:transition spd="med">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C8B9081-9FA4-C749-B377-7F0D0C7F84E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905525947"/>
      </p:ext>
    </p:extLst>
  </p:cSld>
  <p:clrMapOvr>
    <a:masterClrMapping/>
  </p:clrMapOvr>
  <p:transition spd="med">
    <p:randomBar dir="ver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E419DB5-B62D-F948-97A8-2A021FCD0360}"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45208983"/>
      </p:ext>
    </p:extLst>
  </p:cSld>
  <p:clrMapOvr>
    <a:masterClrMapping/>
  </p:clrMapOvr>
  <p:transition spd="med">
    <p:randomBar dir="vert"/>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D309095-E2F1-D14D-8CEA-27900A3FB3B6}"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71728768"/>
      </p:ext>
    </p:extLst>
  </p:cSld>
  <p:clrMapOvr>
    <a:masterClrMapping/>
  </p:clrMapOvr>
  <p:transition spd="med">
    <p:randomBar dir="vert"/>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416C3312-98A1-8941-8FC0-5FC255147CCF}"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23103042"/>
      </p:ext>
    </p:extLst>
  </p:cSld>
  <p:clrMapOvr>
    <a:masterClrMapping/>
  </p:clrMapOvr>
  <p:transition spd="med">
    <p:randomBar dir="vert"/>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379AD300-47C8-AA40-932C-2671B134E9B3}"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975859064"/>
      </p:ext>
    </p:extLst>
  </p:cSld>
  <p:clrMapOvr>
    <a:masterClrMapping/>
  </p:clrMapOvr>
  <p:transition spd="med">
    <p:randomBar dir="vert"/>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FA99122-805C-414E-8861-63DF805A8B9A}"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47253505"/>
      </p:ext>
    </p:extLst>
  </p:cSld>
  <p:clrMapOvr>
    <a:masterClrMapping/>
  </p:clrMapOvr>
  <p:transition spd="med">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E912391-36D3-A24F-A247-B6EDADB4CD58}"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57971387"/>
      </p:ext>
    </p:extLst>
  </p:cSld>
  <p:clrMapOvr>
    <a:masterClrMapping/>
  </p:clrMapOvr>
  <p:transition spd="med">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307D6C1-26DE-774A-AB06-C79CFFDFE377}"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46499642"/>
      </p:ext>
    </p:extLst>
  </p:cSld>
  <p:clrMapOvr>
    <a:masterClrMapping/>
  </p:clrMapOvr>
  <p:transition spd="med">
    <p:randomBar dir="ver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C01F901D-6BC8-1D4D-889F-FC74B46DBE6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67319145"/>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FFAE9D7-7E9C-7B43-9A7A-DB914F7ED58E}" type="slidenum">
              <a:rPr lang="en-US"/>
              <a:pPr>
                <a:defRPr/>
              </a:pPr>
              <a:t>‹#›</a:t>
            </a:fld>
            <a:endParaRPr lang="en-US"/>
          </a:p>
        </p:txBody>
      </p:sp>
    </p:spTree>
    <p:extLst>
      <p:ext uri="{BB962C8B-B14F-4D97-AF65-F5344CB8AC3E}">
        <p14:creationId xmlns:p14="http://schemas.microsoft.com/office/powerpoint/2010/main" val="379285798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A49B3FE-370C-8940-A831-05F018C209BE}"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28176172"/>
      </p:ext>
    </p:extLst>
  </p:cSld>
  <p:clrMapOvr>
    <a:masterClrMapping/>
  </p:clrMapOvr>
  <p:transition spd="med">
    <p:randomBar dir="ver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4B538EA-CBB2-7D44-B30A-F37DB512087D}"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42612256"/>
      </p:ext>
    </p:extLst>
  </p:cSld>
  <p:clrMapOvr>
    <a:masterClrMapping/>
  </p:clrMapOvr>
  <p:transition spd="med">
    <p:randomBar dir="ver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E9052A9D-B530-474D-9C99-7809E92A31F1}"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27735233"/>
      </p:ext>
    </p:extLst>
  </p:cSld>
  <p:clrMapOvr>
    <a:masterClrMapping/>
  </p:clrMapOvr>
  <p:transition spd="med">
    <p:randomBar dir="vert"/>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000000"/>
                </a:solidFill>
                <a:latin typeface="Arial" charset="0"/>
              </a:rPr>
              <a:pPr defTabSz="914400" eaLnBrk="0" fontAlgn="base" hangingPunct="0">
                <a:spcBef>
                  <a:spcPct val="0"/>
                </a:spcBef>
                <a:spcAft>
                  <a:spcPct val="0"/>
                </a:spcAft>
                <a:defRPr/>
              </a:pPr>
              <a:t>‹#›</a:t>
            </a:fld>
            <a:endParaRPr lang="en-US" altLang="zh-TW">
              <a:solidFill>
                <a:srgbClr val="000000"/>
              </a:solidFill>
              <a:latin typeface="Arial" charset="0"/>
            </a:endParaRPr>
          </a:p>
        </p:txBody>
      </p:sp>
    </p:spTree>
    <p:extLst>
      <p:ext uri="{BB962C8B-B14F-4D97-AF65-F5344CB8AC3E}">
        <p14:creationId xmlns:p14="http://schemas.microsoft.com/office/powerpoint/2010/main" val="2618476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58517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E759155F-2404-E34B-B359-509B82CBE8F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907762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BB7CB125-91CB-654A-B37C-998DE3D3A5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920486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8C6A2DD3-4882-1542-9E16-AE3DBE3499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1499426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6ED1364C-912A-AC4C-837C-2E545F6113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9697532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AC842C39-B656-1147-B87B-330FE67C11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23575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7F26553-4D39-F14A-9370-1AA479BBDEAF}" type="slidenum">
              <a:rPr lang="en-US"/>
              <a:pPr>
                <a:defRPr/>
              </a:pPr>
              <a:t>‹#›</a:t>
            </a:fld>
            <a:endParaRPr lang="en-US"/>
          </a:p>
        </p:txBody>
      </p:sp>
    </p:spTree>
    <p:extLst>
      <p:ext uri="{BB962C8B-B14F-4D97-AF65-F5344CB8AC3E}">
        <p14:creationId xmlns:p14="http://schemas.microsoft.com/office/powerpoint/2010/main" val="78282529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452B7696-DDD0-0041-877D-08CCBF7973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207548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F4BE6342-45AC-E343-85F9-F0BEB80283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398155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4185289B-F6D7-8A4A-A587-4780C21D7D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751330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8F41891-0E36-114E-8F5E-1C334455FB3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747426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6A6083D3-5FD6-9944-9D30-5C79E503A6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6200013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9E0A043-B4F7-F64C-849D-46F73A94CF57}"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95802509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141F8E9D-BB58-AC44-9CE3-23BBBA1FE86D}"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96077494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8C49F24-A33B-1047-A9AA-1D1DC211E502}"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51971468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63524A9-0BBE-5842-92D4-6FCB4C809C78}"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64207153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37CDA97E-2937-D14F-AB53-CEC28EF89D0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227399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13DC5B5B-C236-1B4F-9A7A-A8B32D1B2074}" type="slidenum">
              <a:rPr lang="en-US"/>
              <a:pPr>
                <a:defRPr/>
              </a:pPr>
              <a:t>‹#›</a:t>
            </a:fld>
            <a:endParaRPr lang="en-US"/>
          </a:p>
        </p:txBody>
      </p:sp>
    </p:spTree>
    <p:extLst>
      <p:ext uri="{BB962C8B-B14F-4D97-AF65-F5344CB8AC3E}">
        <p14:creationId xmlns:p14="http://schemas.microsoft.com/office/powerpoint/2010/main" val="61902561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17A7381-4952-B84A-BFE6-D9F329E33D0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60202880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F38424AE-FBFC-8F42-A8FB-2F7615D33653}"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5960215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05E32143-A039-6645-B7EC-79BB5C3B589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405756586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0C8404-4098-A949-8AAA-BD01FDD477E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54357402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2AC6E8F-33C2-1942-ABD5-7A0DDBAC112F}"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8731656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B0DB011-BE8E-9E45-8B3B-36509527361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8150929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78454102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593E023-55B1-8C4A-AF5F-3D1F87F7A84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40628523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E86E345-BC1C-5F4E-BEEF-4986331C3D3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88768970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pPr>
                <a:defRPr/>
              </a:pPr>
              <a:t>‹#›</a:t>
            </a:fld>
            <a:endParaRPr lang="en-US" altLang="zh-TW"/>
          </a:p>
        </p:txBody>
      </p:sp>
    </p:spTree>
    <p:extLst>
      <p:ext uri="{BB962C8B-B14F-4D97-AF65-F5344CB8AC3E}">
        <p14:creationId xmlns:p14="http://schemas.microsoft.com/office/powerpoint/2010/main" val="670798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82CD7D2F-9468-854B-B69E-C6AD9736E00D}" type="slidenum">
              <a:rPr lang="en-US"/>
              <a:pPr>
                <a:defRPr/>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050938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917421B0-1203-EE4D-A49C-EDB51DE85046}" type="slidenum">
              <a:rPr lang="en-US"/>
              <a:pPr>
                <a:defRPr/>
              </a:pPr>
              <a:t>‹#›</a:t>
            </a:fld>
            <a:endParaRPr lang="en-US"/>
          </a:p>
        </p:txBody>
      </p:sp>
    </p:spTree>
    <p:extLst>
      <p:ext uri="{BB962C8B-B14F-4D97-AF65-F5344CB8AC3E}">
        <p14:creationId xmlns:p14="http://schemas.microsoft.com/office/powerpoint/2010/main" val="254480746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pPr>
                <a:defRPr/>
              </a:pPr>
              <a:t>‹#›</a:t>
            </a:fld>
            <a:endParaRPr lang="en-US" altLang="zh-TW"/>
          </a:p>
        </p:txBody>
      </p:sp>
    </p:spTree>
    <p:extLst>
      <p:ext uri="{BB962C8B-B14F-4D97-AF65-F5344CB8AC3E}">
        <p14:creationId xmlns:p14="http://schemas.microsoft.com/office/powerpoint/2010/main" val="130835859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pPr>
                <a:defRPr/>
              </a:pPr>
              <a:t>‹#›</a:t>
            </a:fld>
            <a:endParaRPr lang="en-US" altLang="zh-TW"/>
          </a:p>
        </p:txBody>
      </p:sp>
    </p:spTree>
    <p:extLst>
      <p:ext uri="{BB962C8B-B14F-4D97-AF65-F5344CB8AC3E}">
        <p14:creationId xmlns:p14="http://schemas.microsoft.com/office/powerpoint/2010/main" val="337862965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pPr>
                <a:defRPr/>
              </a:pPr>
              <a:t>‹#›</a:t>
            </a:fld>
            <a:endParaRPr lang="en-US" altLang="zh-TW"/>
          </a:p>
        </p:txBody>
      </p:sp>
    </p:spTree>
    <p:extLst>
      <p:ext uri="{BB962C8B-B14F-4D97-AF65-F5344CB8AC3E}">
        <p14:creationId xmlns:p14="http://schemas.microsoft.com/office/powerpoint/2010/main" val="147125746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pPr>
                <a:defRPr/>
              </a:pPr>
              <a:t>‹#›</a:t>
            </a:fld>
            <a:endParaRPr lang="en-US" altLang="zh-TW"/>
          </a:p>
        </p:txBody>
      </p:sp>
    </p:spTree>
    <p:extLst>
      <p:ext uri="{BB962C8B-B14F-4D97-AF65-F5344CB8AC3E}">
        <p14:creationId xmlns:p14="http://schemas.microsoft.com/office/powerpoint/2010/main" val="20862215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pPr>
                <a:defRPr/>
              </a:pPr>
              <a:t>‹#›</a:t>
            </a:fld>
            <a:endParaRPr lang="en-US" altLang="zh-TW"/>
          </a:p>
        </p:txBody>
      </p:sp>
    </p:spTree>
    <p:extLst>
      <p:ext uri="{BB962C8B-B14F-4D97-AF65-F5344CB8AC3E}">
        <p14:creationId xmlns:p14="http://schemas.microsoft.com/office/powerpoint/2010/main" val="97972366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pPr>
                <a:defRPr/>
              </a:pPr>
              <a:t>‹#›</a:t>
            </a:fld>
            <a:endParaRPr lang="en-US" altLang="zh-TW"/>
          </a:p>
        </p:txBody>
      </p:sp>
    </p:spTree>
    <p:extLst>
      <p:ext uri="{BB962C8B-B14F-4D97-AF65-F5344CB8AC3E}">
        <p14:creationId xmlns:p14="http://schemas.microsoft.com/office/powerpoint/2010/main" val="209381431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pPr>
                <a:defRPr/>
              </a:pPr>
              <a:t>‹#›</a:t>
            </a:fld>
            <a:endParaRPr lang="en-US" altLang="zh-TW"/>
          </a:p>
        </p:txBody>
      </p:sp>
    </p:spTree>
    <p:extLst>
      <p:ext uri="{BB962C8B-B14F-4D97-AF65-F5344CB8AC3E}">
        <p14:creationId xmlns:p14="http://schemas.microsoft.com/office/powerpoint/2010/main" val="61352729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pPr>
                <a:defRPr/>
              </a:pPr>
              <a:t>‹#›</a:t>
            </a:fld>
            <a:endParaRPr lang="en-US" altLang="zh-TW"/>
          </a:p>
        </p:txBody>
      </p:sp>
    </p:spTree>
    <p:extLst>
      <p:ext uri="{BB962C8B-B14F-4D97-AF65-F5344CB8AC3E}">
        <p14:creationId xmlns:p14="http://schemas.microsoft.com/office/powerpoint/2010/main" val="264650825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pPr>
                <a:defRPr/>
              </a:pPr>
              <a:t>‹#›</a:t>
            </a:fld>
            <a:endParaRPr lang="en-US" altLang="zh-TW"/>
          </a:p>
        </p:txBody>
      </p:sp>
    </p:spTree>
    <p:extLst>
      <p:ext uri="{BB962C8B-B14F-4D97-AF65-F5344CB8AC3E}">
        <p14:creationId xmlns:p14="http://schemas.microsoft.com/office/powerpoint/2010/main" val="350044020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pPr>
                <a:defRPr/>
              </a:pPr>
              <a:t>‹#›</a:t>
            </a:fld>
            <a:endParaRPr lang="en-US" altLang="zh-TW"/>
          </a:p>
        </p:txBody>
      </p:sp>
    </p:spTree>
    <p:extLst>
      <p:ext uri="{BB962C8B-B14F-4D97-AF65-F5344CB8AC3E}">
        <p14:creationId xmlns:p14="http://schemas.microsoft.com/office/powerpoint/2010/main" val="35862904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4540BFD0-6FF5-9D46-99BE-A579C0BC8174}" type="slidenum">
              <a:rPr lang="en-US"/>
              <a:pPr>
                <a:defRPr/>
              </a:pPr>
              <a:t>‹#›</a:t>
            </a:fld>
            <a:endParaRPr lang="en-US"/>
          </a:p>
        </p:txBody>
      </p:sp>
    </p:spTree>
    <p:extLst>
      <p:ext uri="{BB962C8B-B14F-4D97-AF65-F5344CB8AC3E}">
        <p14:creationId xmlns:p14="http://schemas.microsoft.com/office/powerpoint/2010/main" val="53794979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317047548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pPr>
                <a:defRPr/>
              </a:pPr>
              <a:t>‹#›</a:t>
            </a:fld>
            <a:endParaRPr lang="en-US" altLang="zh-TW"/>
          </a:p>
        </p:txBody>
      </p:sp>
    </p:spTree>
    <p:extLst>
      <p:ext uri="{BB962C8B-B14F-4D97-AF65-F5344CB8AC3E}">
        <p14:creationId xmlns:p14="http://schemas.microsoft.com/office/powerpoint/2010/main" val="150906623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pPr>
                <a:defRPr/>
              </a:pPr>
              <a:t>‹#›</a:t>
            </a:fld>
            <a:endParaRPr lang="en-US" altLang="zh-TW"/>
          </a:p>
        </p:txBody>
      </p:sp>
    </p:spTree>
    <p:extLst>
      <p:ext uri="{BB962C8B-B14F-4D97-AF65-F5344CB8AC3E}">
        <p14:creationId xmlns:p14="http://schemas.microsoft.com/office/powerpoint/2010/main" val="35751602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FB98AC04-AF20-EA46-A5EC-7D01FD4F1A66}" type="slidenum">
              <a:rPr lang="en-US"/>
              <a:pPr>
                <a:defRPr/>
              </a:pPr>
              <a:t>‹#›</a:t>
            </a:fld>
            <a:endParaRPr lang="en-US"/>
          </a:p>
        </p:txBody>
      </p:sp>
    </p:spTree>
    <p:extLst>
      <p:ext uri="{BB962C8B-B14F-4D97-AF65-F5344CB8AC3E}">
        <p14:creationId xmlns:p14="http://schemas.microsoft.com/office/powerpoint/2010/main" val="24143140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DC7432A-A4E2-BA41-9257-4ABB6A1E82E7}" type="slidenum">
              <a:rPr lang="en-US"/>
              <a:pPr>
                <a:defRPr/>
              </a:pPr>
              <a:t>‹#›</a:t>
            </a:fld>
            <a:endParaRPr lang="en-US"/>
          </a:p>
        </p:txBody>
      </p:sp>
    </p:spTree>
    <p:extLst>
      <p:ext uri="{BB962C8B-B14F-4D97-AF65-F5344CB8AC3E}">
        <p14:creationId xmlns:p14="http://schemas.microsoft.com/office/powerpoint/2010/main" val="11538836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2D89749-7CA3-E34C-877D-B7ED6485E190}" type="slidenum">
              <a:rPr lang="en-US"/>
              <a:pPr>
                <a:defRPr/>
              </a:pPr>
              <a:t>‹#›</a:t>
            </a:fld>
            <a:endParaRPr lang="en-US"/>
          </a:p>
        </p:txBody>
      </p:sp>
    </p:spTree>
    <p:extLst>
      <p:ext uri="{BB962C8B-B14F-4D97-AF65-F5344CB8AC3E}">
        <p14:creationId xmlns:p14="http://schemas.microsoft.com/office/powerpoint/2010/main" val="15676894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35E2E8B-FED7-C848-8D86-1D5ED3798941}" type="slidenum">
              <a:rPr lang="en-US"/>
              <a:pPr>
                <a:defRPr/>
              </a:pPr>
              <a:t>‹#›</a:t>
            </a:fld>
            <a:endParaRPr lang="en-US"/>
          </a:p>
        </p:txBody>
      </p:sp>
    </p:spTree>
    <p:extLst>
      <p:ext uri="{BB962C8B-B14F-4D97-AF65-F5344CB8AC3E}">
        <p14:creationId xmlns:p14="http://schemas.microsoft.com/office/powerpoint/2010/main" val="39548691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CB7F7388-9A19-D849-A25E-3F7F8D65F0E2}" type="slidenum">
              <a:rPr lang="en-US" altLang="zh-TW"/>
              <a:pPr>
                <a:defRPr/>
              </a:pPr>
              <a:t>‹#›</a:t>
            </a:fld>
            <a:endParaRPr lang="en-US" altLang="zh-TW"/>
          </a:p>
        </p:txBody>
      </p:sp>
    </p:spTree>
    <p:extLst>
      <p:ext uri="{BB962C8B-B14F-4D97-AF65-F5344CB8AC3E}">
        <p14:creationId xmlns:p14="http://schemas.microsoft.com/office/powerpoint/2010/main" val="18989382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84FC0A98-E9FC-2D4D-9D62-78D5760F69C2}" type="slidenum">
              <a:rPr lang="en-US" altLang="zh-TW"/>
              <a:pPr>
                <a:defRPr/>
              </a:pPr>
              <a:t>‹#›</a:t>
            </a:fld>
            <a:endParaRPr lang="en-US" altLang="zh-TW"/>
          </a:p>
        </p:txBody>
      </p:sp>
    </p:spTree>
    <p:extLst>
      <p:ext uri="{BB962C8B-B14F-4D97-AF65-F5344CB8AC3E}">
        <p14:creationId xmlns:p14="http://schemas.microsoft.com/office/powerpoint/2010/main" val="41966271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B1429372-70A3-4247-B152-E59282DE2B48}" type="slidenum">
              <a:rPr lang="en-US" altLang="zh-TW"/>
              <a:pPr>
                <a:defRPr/>
              </a:pPr>
              <a:t>‹#›</a:t>
            </a:fld>
            <a:endParaRPr lang="en-US" altLang="zh-TW"/>
          </a:p>
        </p:txBody>
      </p:sp>
    </p:spTree>
    <p:extLst>
      <p:ext uri="{BB962C8B-B14F-4D97-AF65-F5344CB8AC3E}">
        <p14:creationId xmlns:p14="http://schemas.microsoft.com/office/powerpoint/2010/main" val="23894708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F6DFCD32-DB3B-9444-BA8E-E0694318D549}" type="slidenum">
              <a:rPr lang="en-US" altLang="zh-TW"/>
              <a:pPr>
                <a:defRPr/>
              </a:pPr>
              <a:t>‹#›</a:t>
            </a:fld>
            <a:endParaRPr lang="en-US" altLang="zh-TW"/>
          </a:p>
        </p:txBody>
      </p:sp>
    </p:spTree>
    <p:extLst>
      <p:ext uri="{BB962C8B-B14F-4D97-AF65-F5344CB8AC3E}">
        <p14:creationId xmlns:p14="http://schemas.microsoft.com/office/powerpoint/2010/main" val="3773483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609C426D-7998-D445-9654-AF2FAE0F6CF6}" type="slidenum">
              <a:rPr lang="en-US"/>
              <a:pPr>
                <a:defRPr/>
              </a:pPr>
              <a:t>‹#›</a:t>
            </a:fld>
            <a:endParaRPr lang="en-US"/>
          </a:p>
        </p:txBody>
      </p:sp>
      <p:sp>
        <p:nvSpPr>
          <p:cNvPr id="9"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272388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D449DC19-6AC1-7847-A04C-7E381DC29A22}" type="slidenum">
              <a:rPr lang="en-US" altLang="zh-TW"/>
              <a:pPr>
                <a:defRPr/>
              </a:pPr>
              <a:t>‹#›</a:t>
            </a:fld>
            <a:endParaRPr lang="en-US" altLang="zh-TW"/>
          </a:p>
        </p:txBody>
      </p:sp>
    </p:spTree>
    <p:extLst>
      <p:ext uri="{BB962C8B-B14F-4D97-AF65-F5344CB8AC3E}">
        <p14:creationId xmlns:p14="http://schemas.microsoft.com/office/powerpoint/2010/main" val="34875563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1D795BFB-B46F-214D-AA9C-60E880F6512C}" type="slidenum">
              <a:rPr lang="en-US" altLang="zh-TW"/>
              <a:pPr>
                <a:defRPr/>
              </a:pPr>
              <a:t>‹#›</a:t>
            </a:fld>
            <a:endParaRPr lang="en-US" altLang="zh-TW"/>
          </a:p>
        </p:txBody>
      </p:sp>
    </p:spTree>
    <p:extLst>
      <p:ext uri="{BB962C8B-B14F-4D97-AF65-F5344CB8AC3E}">
        <p14:creationId xmlns:p14="http://schemas.microsoft.com/office/powerpoint/2010/main" val="20199271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A35BC8BB-F57D-5F44-85D8-AF67551C783E}" type="slidenum">
              <a:rPr lang="en-US" altLang="zh-TW"/>
              <a:pPr>
                <a:defRPr/>
              </a:pPr>
              <a:t>‹#›</a:t>
            </a:fld>
            <a:endParaRPr lang="en-US" altLang="zh-TW"/>
          </a:p>
        </p:txBody>
      </p:sp>
    </p:spTree>
    <p:extLst>
      <p:ext uri="{BB962C8B-B14F-4D97-AF65-F5344CB8AC3E}">
        <p14:creationId xmlns:p14="http://schemas.microsoft.com/office/powerpoint/2010/main" val="6373398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29E254D4-9F9D-8141-996D-6978BA3902F6}" type="slidenum">
              <a:rPr lang="en-US" altLang="zh-TW"/>
              <a:pPr>
                <a:defRPr/>
              </a:pPr>
              <a:t>‹#›</a:t>
            </a:fld>
            <a:endParaRPr lang="en-US" altLang="zh-TW"/>
          </a:p>
        </p:txBody>
      </p:sp>
    </p:spTree>
    <p:extLst>
      <p:ext uri="{BB962C8B-B14F-4D97-AF65-F5344CB8AC3E}">
        <p14:creationId xmlns:p14="http://schemas.microsoft.com/office/powerpoint/2010/main" val="24006761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AD9886A0-8099-6B4D-8319-B8595BA4B433}" type="slidenum">
              <a:rPr lang="en-US" altLang="zh-TW"/>
              <a:pPr>
                <a:defRPr/>
              </a:pPr>
              <a:t>‹#›</a:t>
            </a:fld>
            <a:endParaRPr lang="en-US" altLang="zh-TW"/>
          </a:p>
        </p:txBody>
      </p:sp>
    </p:spTree>
    <p:extLst>
      <p:ext uri="{BB962C8B-B14F-4D97-AF65-F5344CB8AC3E}">
        <p14:creationId xmlns:p14="http://schemas.microsoft.com/office/powerpoint/2010/main" val="41408841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EA4EB03F-1354-AA40-B6B7-337F01510703}" type="slidenum">
              <a:rPr lang="en-US" altLang="zh-TW"/>
              <a:pPr>
                <a:defRPr/>
              </a:pPr>
              <a:t>‹#›</a:t>
            </a:fld>
            <a:endParaRPr lang="en-US" altLang="zh-TW"/>
          </a:p>
        </p:txBody>
      </p:sp>
    </p:spTree>
    <p:extLst>
      <p:ext uri="{BB962C8B-B14F-4D97-AF65-F5344CB8AC3E}">
        <p14:creationId xmlns:p14="http://schemas.microsoft.com/office/powerpoint/2010/main" val="25385201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6E726406-93FD-CA4E-ADE0-BCBA22615454}" type="slidenum">
              <a:rPr lang="en-US" altLang="zh-TW"/>
              <a:pPr>
                <a:defRPr/>
              </a:pPr>
              <a:t>‹#›</a:t>
            </a:fld>
            <a:endParaRPr lang="en-US" altLang="zh-TW"/>
          </a:p>
        </p:txBody>
      </p:sp>
    </p:spTree>
    <p:extLst>
      <p:ext uri="{BB962C8B-B14F-4D97-AF65-F5344CB8AC3E}">
        <p14:creationId xmlns:p14="http://schemas.microsoft.com/office/powerpoint/2010/main" val="2528482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9E95D5BC-CE21-F248-9F0A-A5279D04BC71}" type="slidenum">
              <a:rPr lang="en-US" altLang="zh-TW"/>
              <a:pPr>
                <a:defRPr/>
              </a:pPr>
              <a:t>‹#›</a:t>
            </a:fld>
            <a:endParaRPr lang="en-US" altLang="zh-TW"/>
          </a:p>
        </p:txBody>
      </p:sp>
    </p:spTree>
    <p:extLst>
      <p:ext uri="{BB962C8B-B14F-4D97-AF65-F5344CB8AC3E}">
        <p14:creationId xmlns:p14="http://schemas.microsoft.com/office/powerpoint/2010/main" val="8748650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D14E15EB-F317-DC4A-8ADE-C8944335A021}" type="slidenum">
              <a:rPr lang="en-US" altLang="zh-TW"/>
              <a:pPr>
                <a:defRPr/>
              </a:pPr>
              <a:t>‹#›</a:t>
            </a:fld>
            <a:endParaRPr lang="en-US" altLang="zh-TW"/>
          </a:p>
        </p:txBody>
      </p:sp>
    </p:spTree>
    <p:extLst>
      <p:ext uri="{BB962C8B-B14F-4D97-AF65-F5344CB8AC3E}">
        <p14:creationId xmlns:p14="http://schemas.microsoft.com/office/powerpoint/2010/main" val="28807313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96A512B2-624F-7445-BA5B-C954E3609F73}" type="slidenum">
              <a:rPr lang="en-US" altLang="zh-TW"/>
              <a:pPr>
                <a:defRPr/>
              </a:pPr>
              <a:t>‹#›</a:t>
            </a:fld>
            <a:endParaRPr lang="en-US" altLang="zh-TW"/>
          </a:p>
        </p:txBody>
      </p:sp>
    </p:spTree>
    <p:extLst>
      <p:ext uri="{BB962C8B-B14F-4D97-AF65-F5344CB8AC3E}">
        <p14:creationId xmlns:p14="http://schemas.microsoft.com/office/powerpoint/2010/main" val="1181848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E7797C47-A9C5-D84B-ACFA-BC99956A6B25}" type="slidenum">
              <a:rPr lang="en-US"/>
              <a:pPr>
                <a:defRPr/>
              </a:pPr>
              <a:t>‹#›</a:t>
            </a:fld>
            <a:endParaRPr lang="en-US"/>
          </a:p>
        </p:txBody>
      </p:sp>
      <p:sp>
        <p:nvSpPr>
          <p:cNvPr id="5"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76721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eaLnBrk="0" hangingPunct="0">
              <a:defRPr/>
            </a:lvl1pPr>
          </a:lstStyle>
          <a:p>
            <a:pPr>
              <a:defRPr/>
            </a:pPr>
            <a:fld id="{D313485A-7172-D546-900F-295561D7ABA9}" type="slidenum">
              <a:rPr lang="en-US"/>
              <a:pPr>
                <a:defRPr/>
              </a:pPr>
              <a:t>‹#›</a:t>
            </a:fld>
            <a:endParaRPr lang="en-US"/>
          </a:p>
        </p:txBody>
      </p:sp>
    </p:spTree>
    <p:extLst>
      <p:ext uri="{BB962C8B-B14F-4D97-AF65-F5344CB8AC3E}">
        <p14:creationId xmlns:p14="http://schemas.microsoft.com/office/powerpoint/2010/main" val="19932372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2BC2DC-C1A5-F946-BB9D-6044BCBE4D49}" type="slidenum">
              <a:rPr lang="en-US"/>
              <a:pPr>
                <a:defRPr/>
              </a:pPr>
              <a:t>‹#›</a:t>
            </a:fld>
            <a:endParaRPr lang="en-US"/>
          </a:p>
        </p:txBody>
      </p:sp>
    </p:spTree>
    <p:extLst>
      <p:ext uri="{BB962C8B-B14F-4D97-AF65-F5344CB8AC3E}">
        <p14:creationId xmlns:p14="http://schemas.microsoft.com/office/powerpoint/2010/main" val="9709622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EC570C-EF73-7744-8CD6-1CF5945C47D8}" type="slidenum">
              <a:rPr lang="en-US"/>
              <a:pPr>
                <a:defRPr/>
              </a:pPr>
              <a:t>‹#›</a:t>
            </a:fld>
            <a:endParaRPr lang="en-US"/>
          </a:p>
        </p:txBody>
      </p:sp>
    </p:spTree>
    <p:extLst>
      <p:ext uri="{BB962C8B-B14F-4D97-AF65-F5344CB8AC3E}">
        <p14:creationId xmlns:p14="http://schemas.microsoft.com/office/powerpoint/2010/main" val="1723788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B01B75-19AB-704C-B2C0-A52DC96B2A08}" type="slidenum">
              <a:rPr lang="en-US"/>
              <a:pPr>
                <a:defRPr/>
              </a:pPr>
              <a:t>‹#›</a:t>
            </a:fld>
            <a:endParaRPr lang="en-US"/>
          </a:p>
        </p:txBody>
      </p:sp>
    </p:spTree>
    <p:extLst>
      <p:ext uri="{BB962C8B-B14F-4D97-AF65-F5344CB8AC3E}">
        <p14:creationId xmlns:p14="http://schemas.microsoft.com/office/powerpoint/2010/main" val="37631406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91E5C4-24CC-0A49-9A36-A06D623164DC}" type="slidenum">
              <a:rPr lang="en-US"/>
              <a:pPr>
                <a:defRPr/>
              </a:pPr>
              <a:t>‹#›</a:t>
            </a:fld>
            <a:endParaRPr lang="en-US"/>
          </a:p>
        </p:txBody>
      </p:sp>
    </p:spTree>
    <p:extLst>
      <p:ext uri="{BB962C8B-B14F-4D97-AF65-F5344CB8AC3E}">
        <p14:creationId xmlns:p14="http://schemas.microsoft.com/office/powerpoint/2010/main" val="23306681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D9269C6-494A-324D-9443-8C48F5BFC228}" type="slidenum">
              <a:rPr lang="en-US"/>
              <a:pPr>
                <a:defRPr/>
              </a:pPr>
              <a:t>‹#›</a:t>
            </a:fld>
            <a:endParaRPr lang="en-US"/>
          </a:p>
        </p:txBody>
      </p:sp>
    </p:spTree>
    <p:extLst>
      <p:ext uri="{BB962C8B-B14F-4D97-AF65-F5344CB8AC3E}">
        <p14:creationId xmlns:p14="http://schemas.microsoft.com/office/powerpoint/2010/main" val="18204689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74EEBAB-001E-8540-BAB6-972115D597BE}" type="slidenum">
              <a:rPr lang="en-US"/>
              <a:pPr>
                <a:defRPr/>
              </a:pPr>
              <a:t>‹#›</a:t>
            </a:fld>
            <a:endParaRPr lang="en-US"/>
          </a:p>
        </p:txBody>
      </p:sp>
    </p:spTree>
    <p:extLst>
      <p:ext uri="{BB962C8B-B14F-4D97-AF65-F5344CB8AC3E}">
        <p14:creationId xmlns:p14="http://schemas.microsoft.com/office/powerpoint/2010/main" val="36887288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B700055-0E03-6F43-8DA0-CFE1930E68CB}" type="slidenum">
              <a:rPr lang="en-US"/>
              <a:pPr>
                <a:defRPr/>
              </a:pPr>
              <a:t>‹#›</a:t>
            </a:fld>
            <a:endParaRPr lang="en-US"/>
          </a:p>
        </p:txBody>
      </p:sp>
    </p:spTree>
    <p:extLst>
      <p:ext uri="{BB962C8B-B14F-4D97-AF65-F5344CB8AC3E}">
        <p14:creationId xmlns:p14="http://schemas.microsoft.com/office/powerpoint/2010/main" val="41008019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85EA51-7117-2B46-BB04-3D22C3479967}" type="slidenum">
              <a:rPr lang="en-US"/>
              <a:pPr>
                <a:defRPr/>
              </a:pPr>
              <a:t>‹#›</a:t>
            </a:fld>
            <a:endParaRPr lang="en-US"/>
          </a:p>
        </p:txBody>
      </p:sp>
    </p:spTree>
    <p:extLst>
      <p:ext uri="{BB962C8B-B14F-4D97-AF65-F5344CB8AC3E}">
        <p14:creationId xmlns:p14="http://schemas.microsoft.com/office/powerpoint/2010/main" val="10568957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0CBD44-0B62-FB4E-AE1B-1822F6C700B1}" type="slidenum">
              <a:rPr lang="en-US"/>
              <a:pPr>
                <a:defRPr/>
              </a:pPr>
              <a:t>‹#›</a:t>
            </a:fld>
            <a:endParaRPr lang="en-US"/>
          </a:p>
        </p:txBody>
      </p:sp>
    </p:spTree>
    <p:extLst>
      <p:ext uri="{BB962C8B-B14F-4D97-AF65-F5344CB8AC3E}">
        <p14:creationId xmlns:p14="http://schemas.microsoft.com/office/powerpoint/2010/main" val="3400107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2DE65EC6-6F62-0C42-ACEF-4B26CCB0F4C0}" type="slidenum">
              <a:rPr lang="en-US"/>
              <a:pPr>
                <a:defRPr/>
              </a:pPr>
              <a:t>‹#›</a:t>
            </a:fld>
            <a:endParaRPr lang="en-US"/>
          </a:p>
        </p:txBody>
      </p:sp>
      <p:sp>
        <p:nvSpPr>
          <p:cNvPr id="4"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423188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F04ABD-FD25-2E48-BFCE-9EB2BA4FE13A}" type="slidenum">
              <a:rPr lang="en-US"/>
              <a:pPr>
                <a:defRPr/>
              </a:pPr>
              <a:t>‹#›</a:t>
            </a:fld>
            <a:endParaRPr lang="en-US"/>
          </a:p>
        </p:txBody>
      </p:sp>
    </p:spTree>
    <p:extLst>
      <p:ext uri="{BB962C8B-B14F-4D97-AF65-F5344CB8AC3E}">
        <p14:creationId xmlns:p14="http://schemas.microsoft.com/office/powerpoint/2010/main" val="3687270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7AB87D-B9F6-2642-8FEE-0CBA220D5FEF}" type="slidenum">
              <a:rPr lang="en-US"/>
              <a:pPr>
                <a:defRPr/>
              </a:pPr>
              <a:t>‹#›</a:t>
            </a:fld>
            <a:endParaRPr lang="en-US"/>
          </a:p>
        </p:txBody>
      </p:sp>
    </p:spTree>
    <p:extLst>
      <p:ext uri="{BB962C8B-B14F-4D97-AF65-F5344CB8AC3E}">
        <p14:creationId xmlns:p14="http://schemas.microsoft.com/office/powerpoint/2010/main" val="36169876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20466915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15630136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38554595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35400579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1291300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38135535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25510491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1516432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248F0A37-E22A-6246-9038-34A8F7BD0D03}" type="slidenum">
              <a:rPr lang="en-US"/>
              <a:pPr>
                <a:defRPr/>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066271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17725823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10375188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27490670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35791495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FF3937C2-4C1F-394D-8DD8-673F81D850A8}" type="slidenum">
              <a:rPr lang="en-US"/>
              <a:pPr>
                <a:defRPr/>
              </a:pPr>
              <a:t>‹#›</a:t>
            </a:fld>
            <a:endParaRPr lang="en-US"/>
          </a:p>
        </p:txBody>
      </p:sp>
    </p:spTree>
    <p:extLst>
      <p:ext uri="{BB962C8B-B14F-4D97-AF65-F5344CB8AC3E}">
        <p14:creationId xmlns:p14="http://schemas.microsoft.com/office/powerpoint/2010/main" val="4220676603"/>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15B219-9339-0742-BDC7-760C90597851}" type="slidenum">
              <a:rPr lang="en-US"/>
              <a:pPr>
                <a:defRPr/>
              </a:pPr>
              <a:t>‹#›</a:t>
            </a:fld>
            <a:endParaRPr lang="en-US"/>
          </a:p>
        </p:txBody>
      </p:sp>
    </p:spTree>
    <p:extLst>
      <p:ext uri="{BB962C8B-B14F-4D97-AF65-F5344CB8AC3E}">
        <p14:creationId xmlns:p14="http://schemas.microsoft.com/office/powerpoint/2010/main" val="20333487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E4D0E3-BD10-2945-9929-D7757BDB19A0}" type="slidenum">
              <a:rPr lang="en-US"/>
              <a:pPr>
                <a:defRPr/>
              </a:pPr>
              <a:t>‹#›</a:t>
            </a:fld>
            <a:endParaRPr lang="en-US"/>
          </a:p>
        </p:txBody>
      </p:sp>
    </p:spTree>
    <p:extLst>
      <p:ext uri="{BB962C8B-B14F-4D97-AF65-F5344CB8AC3E}">
        <p14:creationId xmlns:p14="http://schemas.microsoft.com/office/powerpoint/2010/main" val="31643969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FD4B0-24A8-C34E-A3EE-4105A7AF1045}" type="slidenum">
              <a:rPr lang="en-US"/>
              <a:pPr>
                <a:defRPr/>
              </a:pPr>
              <a:t>‹#›</a:t>
            </a:fld>
            <a:endParaRPr lang="en-US"/>
          </a:p>
        </p:txBody>
      </p:sp>
    </p:spTree>
    <p:extLst>
      <p:ext uri="{BB962C8B-B14F-4D97-AF65-F5344CB8AC3E}">
        <p14:creationId xmlns:p14="http://schemas.microsoft.com/office/powerpoint/2010/main" val="17821436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00EB5E-7374-B147-BE31-2EC6D694A988}" type="slidenum">
              <a:rPr lang="en-US"/>
              <a:pPr>
                <a:defRPr/>
              </a:pPr>
              <a:t>‹#›</a:t>
            </a:fld>
            <a:endParaRPr lang="en-US"/>
          </a:p>
        </p:txBody>
      </p:sp>
    </p:spTree>
    <p:extLst>
      <p:ext uri="{BB962C8B-B14F-4D97-AF65-F5344CB8AC3E}">
        <p14:creationId xmlns:p14="http://schemas.microsoft.com/office/powerpoint/2010/main" val="16764984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F69A14-9E33-1549-ADEE-FDAF177E7CE2}" type="slidenum">
              <a:rPr lang="en-US"/>
              <a:pPr>
                <a:defRPr/>
              </a:pPr>
              <a:t>‹#›</a:t>
            </a:fld>
            <a:endParaRPr lang="en-US"/>
          </a:p>
        </p:txBody>
      </p:sp>
    </p:spTree>
    <p:extLst>
      <p:ext uri="{BB962C8B-B14F-4D97-AF65-F5344CB8AC3E}">
        <p14:creationId xmlns:p14="http://schemas.microsoft.com/office/powerpoint/2010/main" val="1823337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27DEF763-BE64-E44C-8E39-4630ECA69F59}" type="slidenum">
              <a:rPr lang="en-US"/>
              <a:pPr>
                <a:defRPr/>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875021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D03242-C86C-9D4A-A857-FFA9EC04FF05}" type="slidenum">
              <a:rPr lang="en-US"/>
              <a:pPr>
                <a:defRPr/>
              </a:pPr>
              <a:t>‹#›</a:t>
            </a:fld>
            <a:endParaRPr lang="en-US"/>
          </a:p>
        </p:txBody>
      </p:sp>
    </p:spTree>
    <p:extLst>
      <p:ext uri="{BB962C8B-B14F-4D97-AF65-F5344CB8AC3E}">
        <p14:creationId xmlns:p14="http://schemas.microsoft.com/office/powerpoint/2010/main" val="37742387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0BB064-96A8-4D4E-A69A-485FDBC83158}" type="slidenum">
              <a:rPr lang="en-US"/>
              <a:pPr>
                <a:defRPr/>
              </a:pPr>
              <a:t>‹#›</a:t>
            </a:fld>
            <a:endParaRPr lang="en-US"/>
          </a:p>
        </p:txBody>
      </p:sp>
    </p:spTree>
    <p:extLst>
      <p:ext uri="{BB962C8B-B14F-4D97-AF65-F5344CB8AC3E}">
        <p14:creationId xmlns:p14="http://schemas.microsoft.com/office/powerpoint/2010/main" val="32017808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2596ED-9389-284A-89BC-0F940817E793}" type="slidenum">
              <a:rPr lang="en-US"/>
              <a:pPr>
                <a:defRPr/>
              </a:pPr>
              <a:t>‹#›</a:t>
            </a:fld>
            <a:endParaRPr lang="en-US"/>
          </a:p>
        </p:txBody>
      </p:sp>
    </p:spTree>
    <p:extLst>
      <p:ext uri="{BB962C8B-B14F-4D97-AF65-F5344CB8AC3E}">
        <p14:creationId xmlns:p14="http://schemas.microsoft.com/office/powerpoint/2010/main" val="13170955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5D6D7A-C01E-E34D-8BB1-721BCF9EC3CE}" type="slidenum">
              <a:rPr lang="en-US"/>
              <a:pPr>
                <a:defRPr/>
              </a:pPr>
              <a:t>‹#›</a:t>
            </a:fld>
            <a:endParaRPr lang="en-US"/>
          </a:p>
        </p:txBody>
      </p:sp>
    </p:spTree>
    <p:extLst>
      <p:ext uri="{BB962C8B-B14F-4D97-AF65-F5344CB8AC3E}">
        <p14:creationId xmlns:p14="http://schemas.microsoft.com/office/powerpoint/2010/main" val="37741709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C716B1-EAA2-1349-B160-F5B0681DAD55}" type="slidenum">
              <a:rPr lang="en-US"/>
              <a:pPr>
                <a:defRPr/>
              </a:pPr>
              <a:t>‹#›</a:t>
            </a:fld>
            <a:endParaRPr lang="en-US"/>
          </a:p>
        </p:txBody>
      </p:sp>
    </p:spTree>
    <p:extLst>
      <p:ext uri="{BB962C8B-B14F-4D97-AF65-F5344CB8AC3E}">
        <p14:creationId xmlns:p14="http://schemas.microsoft.com/office/powerpoint/2010/main" val="12630064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76D5AD-4784-4A4D-A9D9-A5897D4A5C92}" type="slidenum">
              <a:rPr lang="en-US"/>
              <a:pPr>
                <a:defRPr/>
              </a:pPr>
              <a:t>‹#›</a:t>
            </a:fld>
            <a:endParaRPr lang="en-US"/>
          </a:p>
        </p:txBody>
      </p:sp>
    </p:spTree>
    <p:extLst>
      <p:ext uri="{BB962C8B-B14F-4D97-AF65-F5344CB8AC3E}">
        <p14:creationId xmlns:p14="http://schemas.microsoft.com/office/powerpoint/2010/main" val="21952784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0A1FB6A-4465-4442-B567-5774C33B3DF3}" type="slidenum">
              <a:rPr lang="en-US"/>
              <a:pPr>
                <a:defRPr/>
              </a:pPr>
              <a:t>‹#›</a:t>
            </a:fld>
            <a:endParaRPr lang="en-US"/>
          </a:p>
        </p:txBody>
      </p:sp>
    </p:spTree>
    <p:extLst>
      <p:ext uri="{BB962C8B-B14F-4D97-AF65-F5344CB8AC3E}">
        <p14:creationId xmlns:p14="http://schemas.microsoft.com/office/powerpoint/2010/main" val="3337036979"/>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C788259-6F81-DE48-82BE-8CBA2874279D}" type="slidenum">
              <a:rPr lang="en-US"/>
              <a:pPr>
                <a:defRPr/>
              </a:pPr>
              <a:t>‹#›</a:t>
            </a:fld>
            <a:endParaRPr lang="en-US"/>
          </a:p>
        </p:txBody>
      </p:sp>
    </p:spTree>
    <p:extLst>
      <p:ext uri="{BB962C8B-B14F-4D97-AF65-F5344CB8AC3E}">
        <p14:creationId xmlns:p14="http://schemas.microsoft.com/office/powerpoint/2010/main" val="3093799109"/>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CD0BC67D-2B38-BE47-A685-94475BC09C98}" type="slidenum">
              <a:rPr lang="en-US"/>
              <a:pPr>
                <a:defRPr/>
              </a:pPr>
              <a:t>‹#›</a:t>
            </a:fld>
            <a:endParaRPr lang="en-US"/>
          </a:p>
        </p:txBody>
      </p:sp>
    </p:spTree>
    <p:extLst>
      <p:ext uri="{BB962C8B-B14F-4D97-AF65-F5344CB8AC3E}">
        <p14:creationId xmlns:p14="http://schemas.microsoft.com/office/powerpoint/2010/main" val="2086501044"/>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D0076D8-3D21-8842-A67E-2D516BDCF5B9}" type="slidenum">
              <a:rPr lang="en-US"/>
              <a:pPr>
                <a:defRPr/>
              </a:pPr>
              <a:t>‹#›</a:t>
            </a:fld>
            <a:endParaRPr lang="en-US"/>
          </a:p>
        </p:txBody>
      </p:sp>
    </p:spTree>
    <p:extLst>
      <p:ext uri="{BB962C8B-B14F-4D97-AF65-F5344CB8AC3E}">
        <p14:creationId xmlns:p14="http://schemas.microsoft.com/office/powerpoint/2010/main" val="418118821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8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1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image" Target="../media/image3.pn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4.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image" Target="../media/image5.png"/><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image" Target="../media/image4.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theme" Target="../theme/theme15.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6.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7.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2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theme" Target="../theme/theme21.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2.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3.xml.rels><?xml version="1.0" encoding="UTF-8" standalone="yes"?>
<Relationships xmlns="http://schemas.openxmlformats.org/package/2006/relationships"><Relationship Id="rId3" Type="http://schemas.openxmlformats.org/officeDocument/2006/relationships/theme" Target="../theme/theme23.xml"/><Relationship Id="rId2" Type="http://schemas.openxmlformats.org/officeDocument/2006/relationships/slideLayout" Target="../slideLayouts/slideLayout224.xml"/><Relationship Id="rId1" Type="http://schemas.openxmlformats.org/officeDocument/2006/relationships/slideLayout" Target="../slideLayouts/slideLayout2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4.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238.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6.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7.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image" Target="../media/image1.jpeg"/><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8.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273.xml"/><Relationship Id="rId1" Type="http://schemas.openxmlformats.org/officeDocument/2006/relationships/slideLayout" Target="../slideLayouts/slideLayout27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3" Type="http://schemas.openxmlformats.org/officeDocument/2006/relationships/slideLayout" Target="../slideLayouts/slideLayout276.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31.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32.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29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slideLayout" Target="../slideLayouts/slideLayout312.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slideLayout" Target="../slideLayouts/slideLayout311.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31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theme" Target="../theme/theme36.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slideLayout" Target="../slideLayouts/slideLayout325.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theme" Target="../theme/theme37.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38.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theme" Target="../theme/theme39.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slideLayout" Target="../slideLayouts/slideLayout360.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68.xml"/><Relationship Id="rId13" Type="http://schemas.openxmlformats.org/officeDocument/2006/relationships/slideLayout" Target="../slideLayouts/slideLayout373.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slideLayout" Target="../slideLayouts/slideLayout372.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5" Type="http://schemas.openxmlformats.org/officeDocument/2006/relationships/theme" Target="../theme/theme40.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 Id="rId14" Type="http://schemas.openxmlformats.org/officeDocument/2006/relationships/slideLayout" Target="../slideLayouts/slideLayout374.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image" Target="../media/image4.png"/><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image" Target="../media/image3.png"/><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theme" Target="../theme/theme41.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 Id="rId14" Type="http://schemas.openxmlformats.org/officeDocument/2006/relationships/image" Target="../media/image5.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92.xml"/><Relationship Id="rId13" Type="http://schemas.openxmlformats.org/officeDocument/2006/relationships/slideLayout" Target="../slideLayouts/slideLayout397.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slideLayout" Target="../slideLayouts/slideLayout396.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5" Type="http://schemas.openxmlformats.org/officeDocument/2006/relationships/theme" Target="../theme/theme42.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 Id="rId14" Type="http://schemas.openxmlformats.org/officeDocument/2006/relationships/slideLayout" Target="../slideLayouts/slideLayout398.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slideLayout" Target="../slideLayouts/slideLayout411.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slideLayout" Target="../slideLayouts/slideLayout410.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5" Type="http://schemas.openxmlformats.org/officeDocument/2006/relationships/theme" Target="../theme/theme4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 Id="rId14" Type="http://schemas.openxmlformats.org/officeDocument/2006/relationships/slideLayout" Target="../slideLayouts/slideLayout41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6.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8.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112" charset="0"/>
                <a:ea typeface="+mn-ea"/>
                <a:cs typeface="+mn-cs"/>
              </a:defRPr>
            </a:lvl1pPr>
          </a:lstStyle>
          <a:p>
            <a:pPr>
              <a:defRPr/>
            </a:pPr>
            <a:endParaRPr lang="en-US"/>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defRPr>
            </a:lvl1pPr>
          </a:lstStyle>
          <a:p>
            <a:pPr>
              <a:defRPr/>
            </a:pPr>
            <a:fld id="{24618767-41ED-D844-BDA2-AD482E6F078A}" type="slidenum">
              <a:rPr lang="en-US"/>
              <a:pPr>
                <a:defRPr/>
              </a:pPr>
              <a:t>‹#›</a:t>
            </a:fld>
            <a:endParaRPr lang="en-US"/>
          </a:p>
        </p:txBody>
      </p:sp>
      <p:sp>
        <p:nvSpPr>
          <p:cNvPr id="1030"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31"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1032" name="Group 8"/>
          <p:cNvGrpSpPr>
            <a:grpSpLocks/>
          </p:cNvGrpSpPr>
          <p:nvPr/>
        </p:nvGrpSpPr>
        <p:grpSpPr bwMode="auto">
          <a:xfrm>
            <a:off x="228600" y="457200"/>
            <a:ext cx="1246188" cy="1371600"/>
            <a:chOff x="144" y="288"/>
            <a:chExt cx="785" cy="864"/>
          </a:xfrm>
        </p:grpSpPr>
        <p:sp>
          <p:nvSpPr>
            <p:cNvPr id="1034"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35"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36"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37"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38"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39"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40"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41"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42"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43"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44"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45"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46"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5911" r:id="rId1"/>
    <p:sldLayoutId id="2147485767" r:id="rId2"/>
    <p:sldLayoutId id="2147485768" r:id="rId3"/>
    <p:sldLayoutId id="2147485769" r:id="rId4"/>
    <p:sldLayoutId id="2147485770" r:id="rId5"/>
    <p:sldLayoutId id="2147485771" r:id="rId6"/>
    <p:sldLayoutId id="2147485772" r:id="rId7"/>
    <p:sldLayoutId id="2147485773" r:id="rId8"/>
    <p:sldLayoutId id="2147485774" r:id="rId9"/>
    <p:sldLayoutId id="2147485775" r:id="rId10"/>
    <p:sldLayoutId id="2147485776" r:id="rId11"/>
  </p:sldLayoutIdLst>
  <p:txStyles>
    <p:titleStyle>
      <a:lvl1pPr algn="l" rtl="0" eaLnBrk="0" fontAlgn="base" hangingPunct="0">
        <a:spcBef>
          <a:spcPct val="0"/>
        </a:spcBef>
        <a:spcAft>
          <a:spcPct val="0"/>
        </a:spcAft>
        <a:defRPr sz="39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3900">
          <a:solidFill>
            <a:schemeClr val="tx2"/>
          </a:solidFill>
          <a:latin typeface="Arial"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3900">
          <a:solidFill>
            <a:schemeClr val="tx2"/>
          </a:solidFill>
          <a:latin typeface="Arial"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3900">
          <a:solidFill>
            <a:schemeClr val="tx2"/>
          </a:solidFill>
          <a:latin typeface="Arial"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3900">
          <a:solidFill>
            <a:schemeClr val="tx2"/>
          </a:solidFill>
          <a:latin typeface="Arial" pitchFamily="-105" charset="0"/>
          <a:ea typeface="ＭＳ Ｐゴシック" pitchFamily="-105" charset="-128"/>
          <a:cs typeface="ＭＳ Ｐゴシック" pitchFamily="-105" charset="-128"/>
        </a:defRPr>
      </a:lvl5pPr>
      <a:lvl6pPr marL="457200" algn="l" rtl="0" fontAlgn="base">
        <a:spcBef>
          <a:spcPct val="0"/>
        </a:spcBef>
        <a:spcAft>
          <a:spcPct val="0"/>
        </a:spcAft>
        <a:defRPr sz="3900">
          <a:solidFill>
            <a:schemeClr val="tx2"/>
          </a:solidFill>
          <a:latin typeface="Arial" pitchFamily="-105" charset="0"/>
        </a:defRPr>
      </a:lvl6pPr>
      <a:lvl7pPr marL="914400" algn="l" rtl="0" fontAlgn="base">
        <a:spcBef>
          <a:spcPct val="0"/>
        </a:spcBef>
        <a:spcAft>
          <a:spcPct val="0"/>
        </a:spcAft>
        <a:defRPr sz="3900">
          <a:solidFill>
            <a:schemeClr val="tx2"/>
          </a:solidFill>
          <a:latin typeface="Arial" pitchFamily="-105" charset="0"/>
        </a:defRPr>
      </a:lvl7pPr>
      <a:lvl8pPr marL="1371600" algn="l" rtl="0" fontAlgn="base">
        <a:spcBef>
          <a:spcPct val="0"/>
        </a:spcBef>
        <a:spcAft>
          <a:spcPct val="0"/>
        </a:spcAft>
        <a:defRPr sz="3900">
          <a:solidFill>
            <a:schemeClr val="tx2"/>
          </a:solidFill>
          <a:latin typeface="Arial" pitchFamily="-105" charset="0"/>
        </a:defRPr>
      </a:lvl8pPr>
      <a:lvl9pPr marL="1828800" algn="l" rtl="0" fontAlgn="base">
        <a:spcBef>
          <a:spcPct val="0"/>
        </a:spcBef>
        <a:spcAft>
          <a:spcPct val="0"/>
        </a:spcAft>
        <a:defRPr sz="39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05"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105"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ＭＳ Ｐゴシック" pitchFamily="-105"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ＭＳ Ｐゴシック" pitchFamily="-105" charset="-128"/>
        </a:defRPr>
      </a:lvl5pPr>
      <a:lvl6pPr marL="2514600" indent="-228600" algn="l" rtl="0" fontAlgn="base">
        <a:spcBef>
          <a:spcPct val="20000"/>
        </a:spcBef>
        <a:spcAft>
          <a:spcPct val="0"/>
        </a:spcAft>
        <a:buClr>
          <a:schemeClr val="accent1"/>
        </a:buClr>
        <a:buSzPct val="70000"/>
        <a:buFont typeface="Wingdings" pitchFamily="-105" charset="2"/>
        <a:buChar char="o"/>
        <a:defRPr sz="2000">
          <a:solidFill>
            <a:schemeClr val="tx2"/>
          </a:solidFill>
          <a:latin typeface="+mn-lt"/>
          <a:ea typeface="ＭＳ Ｐゴシック" pitchFamily="-105" charset="-128"/>
        </a:defRPr>
      </a:lvl6pPr>
      <a:lvl7pPr marL="2971800" indent="-228600" algn="l" rtl="0" fontAlgn="base">
        <a:spcBef>
          <a:spcPct val="20000"/>
        </a:spcBef>
        <a:spcAft>
          <a:spcPct val="0"/>
        </a:spcAft>
        <a:buClr>
          <a:schemeClr val="accent1"/>
        </a:buClr>
        <a:buSzPct val="70000"/>
        <a:buFont typeface="Wingdings" pitchFamily="-105" charset="2"/>
        <a:buChar char="o"/>
        <a:defRPr sz="2000">
          <a:solidFill>
            <a:schemeClr val="tx2"/>
          </a:solidFill>
          <a:latin typeface="+mn-lt"/>
          <a:ea typeface="ＭＳ Ｐゴシック" pitchFamily="-105" charset="-128"/>
        </a:defRPr>
      </a:lvl7pPr>
      <a:lvl8pPr marL="3429000" indent="-228600" algn="l" rtl="0" fontAlgn="base">
        <a:spcBef>
          <a:spcPct val="20000"/>
        </a:spcBef>
        <a:spcAft>
          <a:spcPct val="0"/>
        </a:spcAft>
        <a:buClr>
          <a:schemeClr val="accent1"/>
        </a:buClr>
        <a:buSzPct val="70000"/>
        <a:buFont typeface="Wingdings" pitchFamily="-105" charset="2"/>
        <a:buChar char="o"/>
        <a:defRPr sz="2000">
          <a:solidFill>
            <a:schemeClr val="tx2"/>
          </a:solidFill>
          <a:latin typeface="+mn-lt"/>
          <a:ea typeface="ＭＳ Ｐゴシック" pitchFamily="-105" charset="-128"/>
        </a:defRPr>
      </a:lvl8pPr>
      <a:lvl9pPr marL="3886200" indent="-228600" algn="l" rtl="0" fontAlgn="base">
        <a:spcBef>
          <a:spcPct val="20000"/>
        </a:spcBef>
        <a:spcAft>
          <a:spcPct val="0"/>
        </a:spcAft>
        <a:buClr>
          <a:schemeClr val="accent1"/>
        </a:buClr>
        <a:buSzPct val="70000"/>
        <a:buFont typeface="Wingdings" pitchFamily="-105" charset="2"/>
        <a:buChar char="o"/>
        <a:defRPr sz="2000">
          <a:solidFill>
            <a:schemeClr val="tx2"/>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defRPr/>
            </a:pPr>
            <a:fld id="{D2B61E63-2D9D-2A42-BE44-0A780397CB07}" type="slidenum">
              <a:rPr lang="en-US"/>
              <a:pPr eaLnBrk="1" hangingPunct="1">
                <a:defRPr/>
              </a:pPr>
              <a:t>‹#›</a:t>
            </a:fld>
            <a:endParaRPr lang="en-US"/>
          </a:p>
        </p:txBody>
      </p:sp>
    </p:spTree>
    <p:extLst>
      <p:ext uri="{BB962C8B-B14F-4D97-AF65-F5344CB8AC3E}">
        <p14:creationId xmlns:p14="http://schemas.microsoft.com/office/powerpoint/2010/main" val="1306119855"/>
      </p:ext>
    </p:extLst>
  </p:cSld>
  <p:clrMap bg1="lt1" tx1="dk1" bg2="lt2" tx2="dk2" accent1="accent1" accent2="accent2" accent3="accent3" accent4="accent4" accent5="accent5" accent6="accent6" hlink="hlink" folHlink="folHlink"/>
  <p:sldLayoutIdLst>
    <p:sldLayoutId id="2147486110"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3EEFB2E-933A-4D47-9FC7-4385CC0ED00D}" type="slidenum">
              <a:rPr lang="en-US"/>
              <a:pPr>
                <a:defRPr/>
              </a:pPr>
              <a:t>‹#›</a:t>
            </a:fld>
            <a:endParaRPr lang="en-US"/>
          </a:p>
        </p:txBody>
      </p:sp>
    </p:spTree>
    <p:extLst>
      <p:ext uri="{BB962C8B-B14F-4D97-AF65-F5344CB8AC3E}">
        <p14:creationId xmlns:p14="http://schemas.microsoft.com/office/powerpoint/2010/main" val="3563473070"/>
      </p:ext>
    </p:extLst>
  </p:cSld>
  <p:clrMap bg1="lt1" tx1="dk1" bg2="lt2" tx2="dk2" accent1="accent1" accent2="accent2" accent3="accent3" accent4="accent4" accent5="accent5" accent6="accent6" hlink="hlink" folHlink="folHlink"/>
  <p:sldLayoutIdLst>
    <p:sldLayoutId id="2147486124" r:id="rId1"/>
    <p:sldLayoutId id="2147486125" r:id="rId2"/>
    <p:sldLayoutId id="2147486126" r:id="rId3"/>
    <p:sldLayoutId id="2147486127" r:id="rId4"/>
    <p:sldLayoutId id="2147486128" r:id="rId5"/>
    <p:sldLayoutId id="2147486129" r:id="rId6"/>
    <p:sldLayoutId id="2147486130" r:id="rId7"/>
    <p:sldLayoutId id="2147486131" r:id="rId8"/>
    <p:sldLayoutId id="2147486132" r:id="rId9"/>
    <p:sldLayoutId id="2147486133" r:id="rId10"/>
    <p:sldLayoutId id="214748613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97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7D8B65D0-0E33-6E42-B90F-D702B886089A}" type="slidenum">
              <a:rPr lang="en-US"/>
              <a:pPr>
                <a:defRPr/>
              </a:pPr>
              <a:t>‹#›</a:t>
            </a:fld>
            <a:endParaRPr lang="en-US"/>
          </a:p>
        </p:txBody>
      </p:sp>
    </p:spTree>
    <p:extLst>
      <p:ext uri="{BB962C8B-B14F-4D97-AF65-F5344CB8AC3E}">
        <p14:creationId xmlns:p14="http://schemas.microsoft.com/office/powerpoint/2010/main" val="4221184170"/>
      </p:ext>
    </p:extLst>
  </p:cSld>
  <p:clrMap bg1="lt1" tx1="dk1" bg2="lt2" tx2="dk2" accent1="accent1" accent2="accent2" accent3="accent3" accent4="accent4" accent5="accent5" accent6="accent6" hlink="hlink" folHlink="folHlink"/>
  <p:sldLayoutIdLst>
    <p:sldLayoutId id="2147486136" r:id="rId1"/>
    <p:sldLayoutId id="2147486137" r:id="rId2"/>
    <p:sldLayoutId id="2147486138" r:id="rId3"/>
    <p:sldLayoutId id="2147486139" r:id="rId4"/>
    <p:sldLayoutId id="2147486140" r:id="rId5"/>
    <p:sldLayoutId id="2147486141" r:id="rId6"/>
    <p:sldLayoutId id="2147486142" r:id="rId7"/>
    <p:sldLayoutId id="2147486143" r:id="rId8"/>
    <p:sldLayoutId id="2147486144" r:id="rId9"/>
    <p:sldLayoutId id="2147486145" r:id="rId10"/>
    <p:sldLayoutId id="2147486146"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2"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4055698"/>
      </p:ext>
    </p:extLst>
  </p:cSld>
  <p:clrMap bg1="lt1" tx1="dk1" bg2="lt2" tx2="dk2" accent1="accent1" accent2="accent2" accent3="accent3" accent4="accent4" accent5="accent5" accent6="accent6" hlink="hlink" folHlink="folHlink"/>
  <p:sldLayoutIdLst>
    <p:sldLayoutId id="2147486148" r:id="rId1"/>
    <p:sldLayoutId id="2147486149" r:id="rId2"/>
    <p:sldLayoutId id="2147486150" r:id="rId3"/>
    <p:sldLayoutId id="2147486151" r:id="rId4"/>
    <p:sldLayoutId id="2147486152" r:id="rId5"/>
    <p:sldLayoutId id="2147486153" r:id="rId6"/>
    <p:sldLayoutId id="2147486154" r:id="rId7"/>
    <p:sldLayoutId id="2147486155" r:id="rId8"/>
    <p:sldLayoutId id="2147486156" r:id="rId9"/>
    <p:sldLayoutId id="2147486157" r:id="rId10"/>
    <p:sldLayoutId id="2147486158" r:id="rId11"/>
    <p:sldLayoutId id="2147486159" r:id="rId12"/>
    <p:sldLayoutId id="214748616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1"/>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1"/>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07445FE6-8F5F-B445-9B38-75D61F8283CB}" type="slidenum">
              <a:rPr lang="en-US"/>
              <a:pPr>
                <a:defRPr/>
              </a:pPr>
              <a:t>‹#›</a:t>
            </a:fld>
            <a:endParaRPr lang="en-US"/>
          </a:p>
        </p:txBody>
      </p:sp>
    </p:spTree>
    <p:extLst>
      <p:ext uri="{BB962C8B-B14F-4D97-AF65-F5344CB8AC3E}">
        <p14:creationId xmlns:p14="http://schemas.microsoft.com/office/powerpoint/2010/main" val="2386209744"/>
      </p:ext>
    </p:extLst>
  </p:cSld>
  <p:clrMap bg1="dk2" tx1="lt1" bg2="dk1" tx2="lt2" accent1="accent1" accent2="accent2" accent3="accent3" accent4="accent4" accent5="accent5" accent6="accent6" hlink="hlink" folHlink="folHlink"/>
  <p:sldLayoutIdLst>
    <p:sldLayoutId id="2147486162" r:id="rId1"/>
    <p:sldLayoutId id="2147486163" r:id="rId2"/>
    <p:sldLayoutId id="2147486164" r:id="rId3"/>
    <p:sldLayoutId id="2147486165" r:id="rId4"/>
    <p:sldLayoutId id="2147486166" r:id="rId5"/>
    <p:sldLayoutId id="2147486167" r:id="rId6"/>
    <p:sldLayoutId id="2147486168" r:id="rId7"/>
    <p:sldLayoutId id="2147486169" r:id="rId8"/>
    <p:sldLayoutId id="2147486170" r:id="rId9"/>
    <p:sldLayoutId id="2147486171" r:id="rId10"/>
    <p:sldLayoutId id="214748617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71547591"/>
      </p:ext>
    </p:extLst>
  </p:cSld>
  <p:clrMap bg1="dk2" tx1="lt1" bg2="dk1" tx2="lt2" accent1="accent1" accent2="accent2" accent3="accent3" accent4="accent4" accent5="accent5" accent6="accent6" hlink="hlink" folHlink="folHlink"/>
  <p:sldLayoutIdLst>
    <p:sldLayoutId id="2147486174" r:id="rId1"/>
    <p:sldLayoutId id="2147486175" r:id="rId2"/>
    <p:sldLayoutId id="2147486176" r:id="rId3"/>
    <p:sldLayoutId id="2147486177" r:id="rId4"/>
    <p:sldLayoutId id="2147486178" r:id="rId5"/>
    <p:sldLayoutId id="2147486179" r:id="rId6"/>
    <p:sldLayoutId id="2147486180" r:id="rId7"/>
    <p:sldLayoutId id="2147486181" r:id="rId8"/>
    <p:sldLayoutId id="2147486182" r:id="rId9"/>
    <p:sldLayoutId id="2147486183" r:id="rId10"/>
    <p:sldLayoutId id="2147486184" r:id="rId11"/>
    <p:sldLayoutId id="2147486185"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1207520287"/>
      </p:ext>
    </p:extLst>
  </p:cSld>
  <p:clrMap bg1="lt1" tx1="dk1" bg2="lt2" tx2="dk2" accent1="accent1" accent2="accent2" accent3="accent3" accent4="accent4" accent5="accent5" accent6="accent6" hlink="hlink" folHlink="folHlink"/>
  <p:sldLayoutIdLst>
    <p:sldLayoutId id="2147486187" r:id="rId1"/>
    <p:sldLayoutId id="2147486188" r:id="rId2"/>
    <p:sldLayoutId id="2147486189" r:id="rId3"/>
    <p:sldLayoutId id="2147486190" r:id="rId4"/>
    <p:sldLayoutId id="2147486191" r:id="rId5"/>
    <p:sldLayoutId id="2147486192" r:id="rId6"/>
    <p:sldLayoutId id="2147486193" r:id="rId7"/>
    <p:sldLayoutId id="2147486194" r:id="rId8"/>
    <p:sldLayoutId id="2147486195" r:id="rId9"/>
    <p:sldLayoutId id="2147486196" r:id="rId10"/>
    <p:sldLayoutId id="2147486197"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3C66E19-9CD0-224A-9094-37324153C567}" type="slidenum">
              <a:rPr lang="en-US"/>
              <a:pPr>
                <a:defRPr/>
              </a:pPr>
              <a:t>‹#›</a:t>
            </a:fld>
            <a:endParaRPr lang="en-US"/>
          </a:p>
        </p:txBody>
      </p:sp>
    </p:spTree>
    <p:extLst>
      <p:ext uri="{BB962C8B-B14F-4D97-AF65-F5344CB8AC3E}">
        <p14:creationId xmlns:p14="http://schemas.microsoft.com/office/powerpoint/2010/main" val="1168796749"/>
      </p:ext>
    </p:extLst>
  </p:cSld>
  <p:clrMap bg1="lt1" tx1="dk1" bg2="lt2" tx2="dk2" accent1="accent1" accent2="accent2" accent3="accent3" accent4="accent4" accent5="accent5" accent6="accent6" hlink="hlink" folHlink="folHlink"/>
  <p:sldLayoutIdLst>
    <p:sldLayoutId id="2147486199" r:id="rId1"/>
    <p:sldLayoutId id="2147486200" r:id="rId2"/>
    <p:sldLayoutId id="2147486201" r:id="rId3"/>
    <p:sldLayoutId id="2147486202" r:id="rId4"/>
    <p:sldLayoutId id="2147486203" r:id="rId5"/>
    <p:sldLayoutId id="2147486204" r:id="rId6"/>
    <p:sldLayoutId id="2147486205" r:id="rId7"/>
    <p:sldLayoutId id="2147486206" r:id="rId8"/>
    <p:sldLayoutId id="2147486207" r:id="rId9"/>
    <p:sldLayoutId id="2147486208" r:id="rId10"/>
    <p:sldLayoutId id="214748620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15042" name="Group 2"/>
          <p:cNvGrpSpPr>
            <a:grpSpLocks/>
          </p:cNvGrpSpPr>
          <p:nvPr/>
        </p:nvGrpSpPr>
        <p:grpSpPr bwMode="auto">
          <a:xfrm>
            <a:off x="0" y="0"/>
            <a:ext cx="8478838" cy="6173788"/>
            <a:chOff x="0" y="0"/>
            <a:chExt cx="5341" cy="3889"/>
          </a:xfrm>
        </p:grpSpPr>
        <p:sp>
          <p:nvSpPr>
            <p:cNvPr id="215048"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15049"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15050"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15051"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charset="0"/>
              </a:defRPr>
            </a:lvl1pPr>
          </a:lstStyle>
          <a:p>
            <a:pPr>
              <a:defRPr/>
            </a:pPr>
            <a:fld id="{4F75FA00-B4B3-E24A-ACA0-0AEE1DC86EA7}" type="slidenum">
              <a:rPr lang="en-US"/>
              <a:pPr>
                <a:defRPr/>
              </a:pPr>
              <a:t>‹#›</a:t>
            </a:fld>
            <a:endParaRPr lang="en-US"/>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4565413"/>
      </p:ext>
    </p:extLst>
  </p:cSld>
  <p:clrMap bg1="dk2" tx1="lt1" bg2="dk1" tx2="lt2" accent1="accent1" accent2="accent2" accent3="accent3" accent4="accent4" accent5="accent5" accent6="accent6" hlink="hlink" folHlink="folHlink"/>
  <p:sldLayoutIdLst>
    <p:sldLayoutId id="2147486211" r:id="rId1"/>
    <p:sldLayoutId id="2147486212" r:id="rId2"/>
    <p:sldLayoutId id="2147486213" r:id="rId3"/>
    <p:sldLayoutId id="2147486214" r:id="rId4"/>
    <p:sldLayoutId id="2147486215" r:id="rId5"/>
    <p:sldLayoutId id="2147486216" r:id="rId6"/>
    <p:sldLayoutId id="2147486217" r:id="rId7"/>
    <p:sldLayoutId id="2147486218" r:id="rId8"/>
    <p:sldLayoutId id="2147486219" r:id="rId9"/>
    <p:sldLayoutId id="2147486220" r:id="rId10"/>
    <p:sldLayoutId id="2147486221" r:id="rId11"/>
    <p:sldLayoutId id="2147486222" r:id="rId12"/>
    <p:sldLayoutId id="2147486223"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4576A3F5-517B-2C4E-8D9B-82684AFDC7C1}"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1564094652"/>
      </p:ext>
    </p:extLst>
  </p:cSld>
  <p:clrMap bg1="lt1" tx1="dk1" bg2="lt2" tx2="dk2" accent1="accent1" accent2="accent2" accent3="accent3" accent4="accent4" accent5="accent5" accent6="accent6" hlink="hlink" folHlink="folHlink"/>
  <p:sldLayoutIdLst>
    <p:sldLayoutId id="2147486225" r:id="rId1"/>
    <p:sldLayoutId id="2147486226" r:id="rId2"/>
    <p:sldLayoutId id="2147486227" r:id="rId3"/>
    <p:sldLayoutId id="2147486228" r:id="rId4"/>
    <p:sldLayoutId id="2147486229" r:id="rId5"/>
    <p:sldLayoutId id="2147486230" r:id="rId6"/>
    <p:sldLayoutId id="2147486231" r:id="rId7"/>
    <p:sldLayoutId id="2147486232" r:id="rId8"/>
    <p:sldLayoutId id="2147486233" r:id="rId9"/>
    <p:sldLayoutId id="2147486234" r:id="rId10"/>
    <p:sldLayoutId id="214748623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86021" name="Rectangle 5"/>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7F0E299-DB85-C84A-BD42-7913C4DEEB4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14" r:id="rId1"/>
    <p:sldLayoutId id="2147485820" r:id="rId2"/>
    <p:sldLayoutId id="2147485821" r:id="rId3"/>
    <p:sldLayoutId id="2147485822" r:id="rId4"/>
    <p:sldLayoutId id="2147485823" r:id="rId5"/>
    <p:sldLayoutId id="2147485824" r:id="rId6"/>
    <p:sldLayoutId id="2147485825" r:id="rId7"/>
    <p:sldLayoutId id="2147485826" r:id="rId8"/>
    <p:sldLayoutId id="2147485827" r:id="rId9"/>
    <p:sldLayoutId id="2147485828" r:id="rId10"/>
    <p:sldLayoutId id="2147485829" r:id="rId1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5"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5"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5"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5"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1"/>
            <a:ext cx="9132888" cy="6845300"/>
            <a:chOff x="0" y="0"/>
            <a:chExt cx="5753" cy="4312"/>
          </a:xfrm>
        </p:grpSpPr>
        <p:sp>
          <p:nvSpPr>
            <p:cNvPr id="2663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26636" name="Group 4"/>
            <p:cNvGrpSpPr>
              <a:grpSpLocks/>
            </p:cNvGrpSpPr>
            <p:nvPr/>
          </p:nvGrpSpPr>
          <p:grpSpPr bwMode="auto">
            <a:xfrm>
              <a:off x="246" y="204"/>
              <a:ext cx="5271" cy="3889"/>
              <a:chOff x="246" y="204"/>
              <a:chExt cx="5271" cy="3889"/>
            </a:xfrm>
          </p:grpSpPr>
          <p:sp>
            <p:nvSpPr>
              <p:cNvPr id="11366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ndParaRPr>
              </a:p>
            </p:txBody>
          </p:sp>
          <p:sp>
            <p:nvSpPr>
              <p:cNvPr id="2664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6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6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6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6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26637" name="Group 28"/>
            <p:cNvGrpSpPr>
              <a:grpSpLocks/>
            </p:cNvGrpSpPr>
            <p:nvPr/>
          </p:nvGrpSpPr>
          <p:grpSpPr bwMode="auto">
            <a:xfrm>
              <a:off x="0" y="0"/>
              <a:ext cx="1246" cy="1232"/>
              <a:chOff x="0" y="0"/>
              <a:chExt cx="1246" cy="1232"/>
            </a:xfrm>
          </p:grpSpPr>
          <p:sp>
            <p:nvSpPr>
              <p:cNvPr id="26638"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6639"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664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113696"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113697" name="Rectangle 33"/>
          <p:cNvSpPr>
            <a:spLocks noChangeArrowheads="1"/>
          </p:cNvSpPr>
          <p:nvPr/>
        </p:nvSpPr>
        <p:spPr bwMode="auto">
          <a:xfrm>
            <a:off x="441326"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6629" name="Rectangle 34"/>
          <p:cNvSpPr>
            <a:spLocks noChangeArrowheads="1"/>
          </p:cNvSpPr>
          <p:nvPr/>
        </p:nvSpPr>
        <p:spPr bwMode="auto">
          <a:xfrm>
            <a:off x="590549" y="2020888"/>
            <a:ext cx="1695451"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6630"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113700" name="Rectangle 36"/>
          <p:cNvSpPr>
            <a:spLocks noChangeArrowheads="1"/>
          </p:cNvSpPr>
          <p:nvPr/>
        </p:nvSpPr>
        <p:spPr bwMode="auto">
          <a:xfrm>
            <a:off x="341314" y="438150"/>
            <a:ext cx="2825751"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rPr>
              <a:t> DRESSING</a:t>
            </a:r>
          </a:p>
          <a:p>
            <a:pPr>
              <a:defRPr/>
            </a:pPr>
            <a:r>
              <a:rPr lang="en-US" sz="2000" b="1">
                <a:solidFill>
                  <a:srgbClr val="FFD34A"/>
                </a:solidFill>
                <a:latin typeface="Times" pitchFamily="-112" charset="0"/>
              </a:rPr>
              <a:t>        THE                                    </a:t>
            </a:r>
          </a:p>
          <a:p>
            <a:pPr>
              <a:defRPr/>
            </a:pPr>
            <a:r>
              <a:rPr lang="en-US" sz="2000" b="1">
                <a:solidFill>
                  <a:srgbClr val="FFD34A"/>
                </a:solidFill>
                <a:latin typeface="Times" pitchFamily="-112" charset="0"/>
              </a:rPr>
              <a:t>   STAGE</a:t>
            </a:r>
          </a:p>
        </p:txBody>
      </p:sp>
      <p:sp>
        <p:nvSpPr>
          <p:cNvPr id="113701" name="Line 37"/>
          <p:cNvSpPr>
            <a:spLocks noChangeShapeType="1"/>
          </p:cNvSpPr>
          <p:nvPr/>
        </p:nvSpPr>
        <p:spPr bwMode="auto">
          <a:xfrm>
            <a:off x="4114802"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26633" name="Text Box 38"/>
          <p:cNvSpPr txBox="1">
            <a:spLocks noChangeArrowheads="1"/>
          </p:cNvSpPr>
          <p:nvPr/>
        </p:nvSpPr>
        <p:spPr bwMode="auto">
          <a:xfrm>
            <a:off x="278358" y="6541217"/>
            <a:ext cx="100380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00" b="1">
                <a:solidFill>
                  <a:srgbClr val="FFFFFF"/>
                </a:solidFill>
              </a:rPr>
              <a:t>©2003 TBBMI</a:t>
            </a:r>
          </a:p>
        </p:txBody>
      </p:sp>
      <p:sp>
        <p:nvSpPr>
          <p:cNvPr id="113703" name="Rectangle 39"/>
          <p:cNvSpPr>
            <a:spLocks noChangeArrowheads="1"/>
          </p:cNvSpPr>
          <p:nvPr/>
        </p:nvSpPr>
        <p:spPr bwMode="auto">
          <a:xfrm>
            <a:off x="7614235" y="6529310"/>
            <a:ext cx="667170" cy="246221"/>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7.5.02.</a:t>
            </a:r>
          </a:p>
        </p:txBody>
      </p:sp>
    </p:spTree>
    <p:extLst>
      <p:ext uri="{BB962C8B-B14F-4D97-AF65-F5344CB8AC3E}">
        <p14:creationId xmlns:p14="http://schemas.microsoft.com/office/powerpoint/2010/main" val="1703499474"/>
      </p:ext>
    </p:extLst>
  </p:cSld>
  <p:clrMap bg1="dk2" tx1="lt1" bg2="dk1" tx2="lt2" accent1="accent1" accent2="accent2" accent3="accent3" accent4="accent4" accent5="accent5" accent6="accent6" hlink="hlink" folHlink="folHlink"/>
  <p:sldLayoutIdLst>
    <p:sldLayoutId id="2147486237" r:id="rId1"/>
    <p:sldLayoutId id="2147486238" r:id="rId2"/>
    <p:sldLayoutId id="2147486239" r:id="rId3"/>
    <p:sldLayoutId id="2147486240" r:id="rId4"/>
    <p:sldLayoutId id="2147486241" r:id="rId5"/>
    <p:sldLayoutId id="2147486242" r:id="rId6"/>
    <p:sldLayoutId id="2147486243" r:id="rId7"/>
    <p:sldLayoutId id="2147486244" r:id="rId8"/>
    <p:sldLayoutId id="2147486245" r:id="rId9"/>
    <p:sldLayoutId id="2147486246" r:id="rId10"/>
    <p:sldLayoutId id="2147486247"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solidFill>
                <a:srgbClr val="000000"/>
              </a:solidFill>
              <a:ea typeface="ＭＳ Ｐゴシック"/>
              <a:cs typeface="ＭＳ Ｐゴシック"/>
            </a:endParaRPr>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solidFill>
                <a:srgbClr val="000000"/>
              </a:solidFill>
              <a:ea typeface="ＭＳ Ｐゴシック"/>
              <a:cs typeface="ＭＳ Ｐゴシック"/>
            </a:endParaRPr>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51CABF74-9D56-BC49-A065-FA00BE8236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8102207"/>
      </p:ext>
    </p:extLst>
  </p:cSld>
  <p:clrMap bg1="lt1" tx1="dk1" bg2="lt2" tx2="dk2" accent1="accent1" accent2="accent2" accent3="accent3" accent4="accent4" accent5="accent5" accent6="accent6" hlink="hlink" folHlink="folHlink"/>
  <p:sldLayoutIdLst>
    <p:sldLayoutId id="2147486249" r:id="rId1"/>
    <p:sldLayoutId id="2147486250" r:id="rId2"/>
    <p:sldLayoutId id="2147486251" r:id="rId3"/>
    <p:sldLayoutId id="2147486252" r:id="rId4"/>
    <p:sldLayoutId id="2147486253" r:id="rId5"/>
    <p:sldLayoutId id="2147486254" r:id="rId6"/>
    <p:sldLayoutId id="2147486255" r:id="rId7"/>
    <p:sldLayoutId id="2147486256" r:id="rId8"/>
    <p:sldLayoutId id="2147486257" r:id="rId9"/>
    <p:sldLayoutId id="2147486258" r:id="rId10"/>
    <p:sldLayoutId id="2147486259" r:id="rId11"/>
    <p:sldLayoutId id="2147486260"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1"/>
            <a:ext cx="9132888" cy="6845300"/>
            <a:chOff x="0" y="0"/>
            <a:chExt cx="5753" cy="4312"/>
          </a:xfrm>
        </p:grpSpPr>
        <p:sp>
          <p:nvSpPr>
            <p:cNvPr id="2560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25606" name="Group 4"/>
            <p:cNvGrpSpPr>
              <a:grpSpLocks/>
            </p:cNvGrpSpPr>
            <p:nvPr/>
          </p:nvGrpSpPr>
          <p:grpSpPr bwMode="auto">
            <a:xfrm>
              <a:off x="246" y="204"/>
              <a:ext cx="5271" cy="3889"/>
              <a:chOff x="246" y="204"/>
              <a:chExt cx="5271" cy="3889"/>
            </a:xfrm>
          </p:grpSpPr>
          <p:sp>
            <p:nvSpPr>
              <p:cNvPr id="1198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ndParaRPr>
              </a:p>
            </p:txBody>
          </p:sp>
          <p:sp>
            <p:nvSpPr>
              <p:cNvPr id="2561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3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3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3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3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25607" name="Group 28"/>
            <p:cNvGrpSpPr>
              <a:grpSpLocks/>
            </p:cNvGrpSpPr>
            <p:nvPr/>
          </p:nvGrpSpPr>
          <p:grpSpPr bwMode="auto">
            <a:xfrm>
              <a:off x="0" y="0"/>
              <a:ext cx="1246" cy="1232"/>
              <a:chOff x="0" y="0"/>
              <a:chExt cx="1246" cy="1232"/>
            </a:xfrm>
          </p:grpSpPr>
          <p:sp>
            <p:nvSpPr>
              <p:cNvPr id="25608"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5609"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561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25603" name="Text Box 32"/>
          <p:cNvSpPr txBox="1">
            <a:spLocks noChangeArrowheads="1"/>
          </p:cNvSpPr>
          <p:nvPr/>
        </p:nvSpPr>
        <p:spPr bwMode="auto">
          <a:xfrm>
            <a:off x="278358" y="6541217"/>
            <a:ext cx="100380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00" b="1">
                <a:solidFill>
                  <a:srgbClr val="FFFFFF"/>
                </a:solidFill>
              </a:rPr>
              <a:t>©2003 TBBMI</a:t>
            </a:r>
          </a:p>
        </p:txBody>
      </p:sp>
      <p:sp>
        <p:nvSpPr>
          <p:cNvPr id="119841" name="Rectangle 33"/>
          <p:cNvSpPr>
            <a:spLocks noChangeArrowheads="1"/>
          </p:cNvSpPr>
          <p:nvPr/>
        </p:nvSpPr>
        <p:spPr bwMode="auto">
          <a:xfrm>
            <a:off x="7614235" y="6528516"/>
            <a:ext cx="667170" cy="246221"/>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7.5.01.</a:t>
            </a:r>
          </a:p>
        </p:txBody>
      </p:sp>
    </p:spTree>
    <p:extLst>
      <p:ext uri="{BB962C8B-B14F-4D97-AF65-F5344CB8AC3E}">
        <p14:creationId xmlns:p14="http://schemas.microsoft.com/office/powerpoint/2010/main" val="2875224581"/>
      </p:ext>
    </p:extLst>
  </p:cSld>
  <p:clrMap bg1="dk2" tx1="lt1" bg2="dk1" tx2="lt2" accent1="accent1" accent2="accent2" accent3="accent3" accent4="accent4" accent5="accent5" accent6="accent6" hlink="hlink" folHlink="folHlink"/>
  <p:sldLayoutIdLst>
    <p:sldLayoutId id="2147486262" r:id="rId1"/>
    <p:sldLayoutId id="2147486263" r:id="rId2"/>
    <p:sldLayoutId id="2147486264" r:id="rId3"/>
    <p:sldLayoutId id="2147486265" r:id="rId4"/>
    <p:sldLayoutId id="2147486266" r:id="rId5"/>
    <p:sldLayoutId id="2147486267" r:id="rId6"/>
    <p:sldLayoutId id="2147486268" r:id="rId7"/>
    <p:sldLayoutId id="2147486269" r:id="rId8"/>
    <p:sldLayoutId id="2147486270" r:id="rId9"/>
    <p:sldLayoutId id="2147486271" r:id="rId10"/>
    <p:sldLayoutId id="2147486272"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a:defRPr/>
            </a:pPr>
            <a:endParaRPr lang="en-US">
              <a:ea typeface="ＭＳ Ｐゴシック"/>
              <a:cs typeface="ＭＳ Ｐゴシック"/>
            </a:endParaRPr>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a:defRPr/>
            </a:pPr>
            <a:endParaRPr lang="en-US">
              <a:ea typeface="ＭＳ Ｐゴシック"/>
              <a:cs typeface="ＭＳ Ｐゴシック"/>
            </a:endParaRPr>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CF791732-E7CD-8D4B-92DA-2E2B3B281E63}" type="slidenum">
              <a:rPr lang="en-US"/>
              <a:pPr>
                <a:defRPr/>
              </a:pPr>
              <a:t>‹#›</a:t>
            </a:fld>
            <a:endParaRPr lang="en-US"/>
          </a:p>
        </p:txBody>
      </p:sp>
    </p:spTree>
    <p:extLst>
      <p:ext uri="{BB962C8B-B14F-4D97-AF65-F5344CB8AC3E}">
        <p14:creationId xmlns:p14="http://schemas.microsoft.com/office/powerpoint/2010/main" val="513575790"/>
      </p:ext>
    </p:extLst>
  </p:cSld>
  <p:clrMap bg1="lt1" tx1="dk1" bg2="lt2" tx2="dk2" accent1="accent1" accent2="accent2" accent3="accent3" accent4="accent4" accent5="accent5" accent6="accent6" hlink="hlink" folHlink="folHlink"/>
  <p:sldLayoutIdLst>
    <p:sldLayoutId id="2147486274" r:id="rId1"/>
    <p:sldLayoutId id="2147486275" r:id="rId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7282" name="Group 31"/>
          <p:cNvGrpSpPr>
            <a:grpSpLocks/>
          </p:cNvGrpSpPr>
          <p:nvPr/>
        </p:nvGrpSpPr>
        <p:grpSpPr bwMode="auto">
          <a:xfrm>
            <a:off x="0" y="1"/>
            <a:ext cx="9132888" cy="6845300"/>
            <a:chOff x="0" y="0"/>
            <a:chExt cx="5753" cy="4312"/>
          </a:xfrm>
        </p:grpSpPr>
        <p:sp>
          <p:nvSpPr>
            <p:cNvPr id="97285"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nvGrpSpPr>
            <p:cNvPr id="97286"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900">
                  <a:solidFill>
                    <a:srgbClr val="FFA27C"/>
                  </a:solidFill>
                  <a:latin typeface="Arial" pitchFamily="-107" charset="0"/>
                </a:endParaRPr>
              </a:p>
            </p:txBody>
          </p:sp>
          <p:sp>
            <p:nvSpPr>
              <p:cNvPr id="97292"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293"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294"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295"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296"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297"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298"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299"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0"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1"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2"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3"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4"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5"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6"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7"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8"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9"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10"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11"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12"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13"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97287" name="Group 30"/>
            <p:cNvGrpSpPr>
              <a:grpSpLocks/>
            </p:cNvGrpSpPr>
            <p:nvPr/>
          </p:nvGrpSpPr>
          <p:grpSpPr bwMode="auto">
            <a:xfrm>
              <a:off x="0" y="0"/>
              <a:ext cx="1246" cy="1232"/>
              <a:chOff x="0" y="0"/>
              <a:chExt cx="1246" cy="1232"/>
            </a:xfrm>
          </p:grpSpPr>
          <p:sp>
            <p:nvSpPr>
              <p:cNvPr id="97288"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97289"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97290"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grpSp>
      <p:sp>
        <p:nvSpPr>
          <p:cNvPr id="1027" name="Text Box 34"/>
          <p:cNvSpPr txBox="1">
            <a:spLocks noChangeArrowheads="1"/>
          </p:cNvSpPr>
          <p:nvPr userDrawn="1"/>
        </p:nvSpPr>
        <p:spPr bwMode="auto">
          <a:xfrm>
            <a:off x="279150" y="6518991"/>
            <a:ext cx="100380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000" b="1">
                <a:solidFill>
                  <a:srgbClr val="FFFFFF"/>
                </a:solidFill>
              </a:rPr>
              <a:t>©2006 TBBMI</a:t>
            </a:r>
          </a:p>
        </p:txBody>
      </p:sp>
      <p:sp>
        <p:nvSpPr>
          <p:cNvPr id="97284" name="Rectangle 35"/>
          <p:cNvSpPr>
            <a:spLocks noChangeArrowheads="1"/>
          </p:cNvSpPr>
          <p:nvPr userDrawn="1"/>
        </p:nvSpPr>
        <p:spPr bwMode="auto">
          <a:xfrm>
            <a:off x="7604826" y="6520578"/>
            <a:ext cx="643125"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r>
              <a:rPr lang="en-US" sz="1000" b="1">
                <a:solidFill>
                  <a:srgbClr val="FFFFFF"/>
                </a:solidFill>
                <a:cs typeface="Arial" charset="0"/>
              </a:rPr>
              <a:t>9.65.01.</a:t>
            </a:r>
          </a:p>
        </p:txBody>
      </p:sp>
    </p:spTree>
    <p:extLst>
      <p:ext uri="{BB962C8B-B14F-4D97-AF65-F5344CB8AC3E}">
        <p14:creationId xmlns:p14="http://schemas.microsoft.com/office/powerpoint/2010/main" val="1427323282"/>
      </p:ext>
    </p:extLst>
  </p:cSld>
  <p:clrMap bg1="dk2" tx1="lt1" bg2="dk1" tx2="lt2" accent1="accent1" accent2="accent2" accent3="accent3" accent4="accent4" accent5="accent5" accent6="accent6" hlink="hlink" folHlink="folHlink"/>
  <p:sldLayoutIdLst>
    <p:sldLayoutId id="2147486277" r:id="rId1"/>
    <p:sldLayoutId id="2147486278" r:id="rId2"/>
    <p:sldLayoutId id="2147486279" r:id="rId3"/>
    <p:sldLayoutId id="2147486280" r:id="rId4"/>
    <p:sldLayoutId id="2147486281" r:id="rId5"/>
    <p:sldLayoutId id="2147486282" r:id="rId6"/>
    <p:sldLayoutId id="2147486283" r:id="rId7"/>
    <p:sldLayoutId id="2147486284" r:id="rId8"/>
    <p:sldLayoutId id="2147486285" r:id="rId9"/>
    <p:sldLayoutId id="2147486286" r:id="rId10"/>
    <p:sldLayoutId id="2147486287"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8306" name="Group 2"/>
          <p:cNvGrpSpPr>
            <a:grpSpLocks/>
          </p:cNvGrpSpPr>
          <p:nvPr/>
        </p:nvGrpSpPr>
        <p:grpSpPr bwMode="auto">
          <a:xfrm>
            <a:off x="0" y="1"/>
            <a:ext cx="9132888" cy="6845300"/>
            <a:chOff x="0" y="0"/>
            <a:chExt cx="5753" cy="4312"/>
          </a:xfrm>
        </p:grpSpPr>
        <p:sp>
          <p:nvSpPr>
            <p:cNvPr id="9830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98310" name="Group 4"/>
            <p:cNvGrpSpPr>
              <a:grpSpLocks/>
            </p:cNvGrpSpPr>
            <p:nvPr/>
          </p:nvGrpSpPr>
          <p:grpSpPr bwMode="auto">
            <a:xfrm>
              <a:off x="246" y="204"/>
              <a:ext cx="5271" cy="3889"/>
              <a:chOff x="246" y="204"/>
              <a:chExt cx="5271" cy="3889"/>
            </a:xfrm>
          </p:grpSpPr>
          <p:sp>
            <p:nvSpPr>
              <p:cNvPr id="1198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ndParaRPr>
              </a:p>
            </p:txBody>
          </p:sp>
          <p:sp>
            <p:nvSpPr>
              <p:cNvPr id="9831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1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1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1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98311" name="Group 28"/>
            <p:cNvGrpSpPr>
              <a:grpSpLocks/>
            </p:cNvGrpSpPr>
            <p:nvPr/>
          </p:nvGrpSpPr>
          <p:grpSpPr bwMode="auto">
            <a:xfrm>
              <a:off x="0" y="0"/>
              <a:ext cx="1246" cy="1232"/>
              <a:chOff x="0" y="0"/>
              <a:chExt cx="1246" cy="1232"/>
            </a:xfrm>
          </p:grpSpPr>
          <p:sp>
            <p:nvSpPr>
              <p:cNvPr id="9831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9831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9831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71683" name="Text Box 32"/>
          <p:cNvSpPr txBox="1">
            <a:spLocks noChangeArrowheads="1"/>
          </p:cNvSpPr>
          <p:nvPr/>
        </p:nvSpPr>
        <p:spPr bwMode="auto">
          <a:xfrm>
            <a:off x="278358" y="6541217"/>
            <a:ext cx="1003801" cy="246221"/>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1000" b="1">
                <a:solidFill>
                  <a:srgbClr val="FFFFFF"/>
                </a:solidFill>
                <a:latin typeface="Arial" charset="0"/>
              </a:rPr>
              <a:t>©2003 TBBMI</a:t>
            </a:r>
          </a:p>
        </p:txBody>
      </p:sp>
      <p:sp>
        <p:nvSpPr>
          <p:cNvPr id="119841" name="Rectangle 33"/>
          <p:cNvSpPr>
            <a:spLocks noChangeArrowheads="1"/>
          </p:cNvSpPr>
          <p:nvPr/>
        </p:nvSpPr>
        <p:spPr bwMode="auto">
          <a:xfrm>
            <a:off x="7614235" y="6528516"/>
            <a:ext cx="667170" cy="246221"/>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7.5.01.</a:t>
            </a:r>
          </a:p>
        </p:txBody>
      </p:sp>
    </p:spTree>
    <p:extLst>
      <p:ext uri="{BB962C8B-B14F-4D97-AF65-F5344CB8AC3E}">
        <p14:creationId xmlns:p14="http://schemas.microsoft.com/office/powerpoint/2010/main" val="1625831659"/>
      </p:ext>
    </p:extLst>
  </p:cSld>
  <p:clrMap bg1="dk2" tx1="lt1" bg2="dk1" tx2="lt2" accent1="accent1" accent2="accent2" accent3="accent3" accent4="accent4" accent5="accent5" accent6="accent6" hlink="hlink" folHlink="folHlink"/>
  <p:sldLayoutIdLst>
    <p:sldLayoutId id="2147486289" r:id="rId1"/>
    <p:sldLayoutId id="2147486290" r:id="rId2"/>
    <p:sldLayoutId id="2147486291" r:id="rId3"/>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2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mn-ea"/>
                <a:cs typeface="+mn-cs"/>
              </a:defRPr>
            </a:lvl1pPr>
          </a:lstStyle>
          <a:p>
            <a:pPr>
              <a:defRPr/>
            </a:pPr>
            <a:endParaRPr lang="en-US">
              <a:solidFill>
                <a:srgbClr val="000000"/>
              </a:solidFill>
              <a:ea typeface="ＭＳ Ｐゴシック"/>
              <a:cs typeface="ＭＳ Ｐゴシック"/>
            </a:endParaRPr>
          </a:p>
        </p:txBody>
      </p:sp>
      <p:sp>
        <p:nvSpPr>
          <p:cNvPr id="402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mn-ea"/>
                <a:cs typeface="+mn-cs"/>
              </a:defRPr>
            </a:lvl1pPr>
          </a:lstStyle>
          <a:p>
            <a:pPr>
              <a:defRPr/>
            </a:pPr>
            <a:endParaRPr lang="en-US">
              <a:solidFill>
                <a:srgbClr val="000000"/>
              </a:solidFill>
              <a:ea typeface="ＭＳ Ｐゴシック"/>
              <a:cs typeface="ＭＳ Ｐゴシック"/>
            </a:endParaRPr>
          </a:p>
        </p:txBody>
      </p:sp>
      <p:sp>
        <p:nvSpPr>
          <p:cNvPr id="402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pPr>
              <a:defRPr/>
            </a:pPr>
            <a:fld id="{0DB41092-2F75-EE4F-8DD5-7326172358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0744402"/>
      </p:ext>
    </p:extLst>
  </p:cSld>
  <p:clrMap bg1="lt1" tx1="dk1" bg2="lt2" tx2="dk2" accent1="accent1" accent2="accent2" accent3="accent3" accent4="accent4" accent5="accent5" accent6="accent6" hlink="hlink" folHlink="folHlink"/>
  <p:sldLayoutIdLst>
    <p:sldLayoutId id="2147486293" r:id="rId1"/>
    <p:sldLayoutId id="2147486294" r:id="rId2"/>
    <p:sldLayoutId id="2147486295" r:id="rId3"/>
    <p:sldLayoutId id="2147486296" r:id="rId4"/>
    <p:sldLayoutId id="2147486297" r:id="rId5"/>
    <p:sldLayoutId id="2147486298" r:id="rId6"/>
    <p:sldLayoutId id="2147486299" r:id="rId7"/>
    <p:sldLayoutId id="2147486300" r:id="rId8"/>
    <p:sldLayoutId id="2147486301" r:id="rId9"/>
    <p:sldLayoutId id="2147486302" r:id="rId10"/>
    <p:sldLayoutId id="214748630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5F536B9-2D56-D945-AE3B-D9693CDC2E0B}" type="slidenum">
              <a:rPr lang="en-US"/>
              <a:pPr>
                <a:defRPr/>
              </a:pPr>
              <a:t>‹#›</a:t>
            </a:fld>
            <a:endParaRPr lang="en-US"/>
          </a:p>
        </p:txBody>
      </p:sp>
    </p:spTree>
    <p:extLst>
      <p:ext uri="{BB962C8B-B14F-4D97-AF65-F5344CB8AC3E}">
        <p14:creationId xmlns:p14="http://schemas.microsoft.com/office/powerpoint/2010/main" val="2017900600"/>
      </p:ext>
    </p:extLst>
  </p:cSld>
  <p:clrMap bg1="lt1" tx1="dk1" bg2="lt2" tx2="dk2" accent1="accent1" accent2="accent2" accent3="accent3" accent4="accent4" accent5="accent5" accent6="accent6" hlink="hlink" folHlink="folHlink"/>
  <p:sldLayoutIdLst>
    <p:sldLayoutId id="2147486305" r:id="rId1"/>
    <p:sldLayoutId id="2147486306" r:id="rId2"/>
    <p:sldLayoutId id="2147486307" r:id="rId3"/>
    <p:sldLayoutId id="2147486308" r:id="rId4"/>
    <p:sldLayoutId id="2147486309" r:id="rId5"/>
    <p:sldLayoutId id="2147486310" r:id="rId6"/>
    <p:sldLayoutId id="2147486311" r:id="rId7"/>
    <p:sldLayoutId id="2147486312" r:id="rId8"/>
    <p:sldLayoutId id="2147486313" r:id="rId9"/>
    <p:sldLayoutId id="2147486314" r:id="rId10"/>
    <p:sldLayoutId id="214748631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1618"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30056C71-9EBA-1A46-B293-29E1E3A2028F}" type="slidenum">
              <a:rPr lang="en-US"/>
              <a:pPr>
                <a:defRPr/>
              </a:pPr>
              <a:t>‹#›</a:t>
            </a:fld>
            <a:endParaRPr lang="en-US"/>
          </a:p>
        </p:txBody>
      </p:sp>
    </p:spTree>
    <p:extLst>
      <p:ext uri="{BB962C8B-B14F-4D97-AF65-F5344CB8AC3E}">
        <p14:creationId xmlns:p14="http://schemas.microsoft.com/office/powerpoint/2010/main" val="1977115284"/>
      </p:ext>
    </p:extLst>
  </p:cSld>
  <p:clrMap bg1="lt1" tx1="dk1" bg2="lt2" tx2="dk2" accent1="accent1" accent2="accent2" accent3="accent3" accent4="accent4" accent5="accent5" accent6="accent6" hlink="hlink" folHlink="folHlink"/>
  <p:sldLayoutIdLst>
    <p:sldLayoutId id="2147486317" r:id="rId1"/>
    <p:sldLayoutId id="2147486318" r:id="rId2"/>
    <p:sldLayoutId id="2147486319" r:id="rId3"/>
    <p:sldLayoutId id="2147486320" r:id="rId4"/>
    <p:sldLayoutId id="2147486321" r:id="rId5"/>
    <p:sldLayoutId id="2147486322" r:id="rId6"/>
    <p:sldLayoutId id="2147486323" r:id="rId7"/>
    <p:sldLayoutId id="2147486324" r:id="rId8"/>
    <p:sldLayoutId id="2147486325" r:id="rId9"/>
    <p:sldLayoutId id="2147486326" r:id="rId10"/>
    <p:sldLayoutId id="2147486327" r:id="rId1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6BE160B1-5DA0-EF4B-89AE-060FD969BEE7}" type="slidenum">
              <a:rPr lang="en-US"/>
              <a:pPr>
                <a:defRPr/>
              </a:pPr>
              <a:t>‹#›</a:t>
            </a:fld>
            <a:endParaRPr lang="en-US"/>
          </a:p>
        </p:txBody>
      </p:sp>
    </p:spTree>
    <p:extLst>
      <p:ext uri="{BB962C8B-B14F-4D97-AF65-F5344CB8AC3E}">
        <p14:creationId xmlns:p14="http://schemas.microsoft.com/office/powerpoint/2010/main" val="3305026389"/>
      </p:ext>
    </p:extLst>
  </p:cSld>
  <p:clrMap bg1="lt1" tx1="dk1" bg2="lt2" tx2="dk2" accent1="accent1" accent2="accent2" accent3="accent3" accent4="accent4" accent5="accent5" accent6="accent6" hlink="hlink" folHlink="folHlink"/>
  <p:sldLayoutIdLst>
    <p:sldLayoutId id="2147486329" r:id="rId1"/>
    <p:sldLayoutId id="2147486330"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B8836479-AC0A-1349-A19D-65DD79D722B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30" r:id="rId1"/>
    <p:sldLayoutId id="2147485831" r:id="rId2"/>
    <p:sldLayoutId id="2147485832" r:id="rId3"/>
    <p:sldLayoutId id="2147485833" r:id="rId4"/>
    <p:sldLayoutId id="2147485834" r:id="rId5"/>
    <p:sldLayoutId id="2147485835" r:id="rId6"/>
    <p:sldLayoutId id="2147485836" r:id="rId7"/>
    <p:sldLayoutId id="2147485837" r:id="rId8"/>
    <p:sldLayoutId id="2147485838" r:id="rId9"/>
    <p:sldLayoutId id="2147485839" r:id="rId10"/>
    <p:sldLayoutId id="2147485840" r:id="rId11"/>
  </p:sldLayoutIdLst>
  <p:txStyles>
    <p:titleStyle>
      <a:lvl1pPr algn="ctr" rtl="0" eaLnBrk="0" fontAlgn="base" hangingPunct="0">
        <a:spcBef>
          <a:spcPct val="0"/>
        </a:spcBef>
        <a:spcAft>
          <a:spcPct val="0"/>
        </a:spcAft>
        <a:defRPr sz="4400">
          <a:solidFill>
            <a:schemeClr val="bg1"/>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69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D9821A6A-3D69-6F4B-9B3C-25F9BDF632D0}" type="slidenum">
              <a:rPr lang="en-US"/>
              <a:pPr>
                <a:defRPr/>
              </a:pPr>
              <a:t>‹#›</a:t>
            </a:fld>
            <a:endParaRPr lang="en-US"/>
          </a:p>
        </p:txBody>
      </p:sp>
    </p:spTree>
    <p:extLst>
      <p:ext uri="{BB962C8B-B14F-4D97-AF65-F5344CB8AC3E}">
        <p14:creationId xmlns:p14="http://schemas.microsoft.com/office/powerpoint/2010/main" val="176742223"/>
      </p:ext>
    </p:extLst>
  </p:cSld>
  <p:clrMap bg1="lt1" tx1="dk1" bg2="lt2" tx2="dk2" accent1="accent1" accent2="accent2" accent3="accent3" accent4="accent4" accent5="accent5" accent6="accent6" hlink="hlink" folHlink="folHlink"/>
  <p:sldLayoutIdLst>
    <p:sldLayoutId id="2147486332" r:id="rId1"/>
    <p:sldLayoutId id="2147486333" r:id="rId2"/>
    <p:sldLayoutId id="2147486334" r:id="rId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5"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2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2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3D0AFDFB-EC04-9247-BC5D-0BA9BF5C6877}" type="slidenum">
              <a:rPr lang="en-US"/>
              <a:pPr>
                <a:defRPr/>
              </a:pPr>
              <a:t>‹#›</a:t>
            </a:fld>
            <a:endParaRPr lang="en-US"/>
          </a:p>
        </p:txBody>
      </p:sp>
    </p:spTree>
    <p:extLst>
      <p:ext uri="{BB962C8B-B14F-4D97-AF65-F5344CB8AC3E}">
        <p14:creationId xmlns:p14="http://schemas.microsoft.com/office/powerpoint/2010/main" val="2396381902"/>
      </p:ext>
    </p:extLst>
  </p:cSld>
  <p:clrMap bg1="lt1" tx1="dk1" bg2="lt2" tx2="dk2" accent1="accent1" accent2="accent2" accent3="accent3" accent4="accent4" accent5="accent5" accent6="accent6" hlink="hlink" folHlink="folHlink"/>
  <p:sldLayoutIdLst>
    <p:sldLayoutId id="2147486336" r:id="rId1"/>
    <p:sldLayoutId id="2147486337" r:id="rId2"/>
    <p:sldLayoutId id="2147486338" r:id="rId3"/>
    <p:sldLayoutId id="2147486339" r:id="rId4"/>
    <p:sldLayoutId id="2147486340" r:id="rId5"/>
    <p:sldLayoutId id="2147486341" r:id="rId6"/>
    <p:sldLayoutId id="2147486342" r:id="rId7"/>
    <p:sldLayoutId id="2147486343" r:id="rId8"/>
    <p:sldLayoutId id="2147486344" r:id="rId9"/>
    <p:sldLayoutId id="2147486345" r:id="rId10"/>
    <p:sldLayoutId id="214748634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2088759527"/>
      </p:ext>
    </p:extLst>
  </p:cSld>
  <p:clrMap bg1="dk2" tx1="lt1" bg2="dk1" tx2="lt2" accent1="accent1" accent2="accent2" accent3="accent3" accent4="accent4" accent5="accent5" accent6="accent6" hlink="hlink" folHlink="folHlink"/>
  <p:sldLayoutIdLst>
    <p:sldLayoutId id="2147486348" r:id="rId1"/>
    <p:sldLayoutId id="2147486349" r:id="rId2"/>
    <p:sldLayoutId id="2147486350" r:id="rId3"/>
    <p:sldLayoutId id="2147486351" r:id="rId4"/>
    <p:sldLayoutId id="2147486352" r:id="rId5"/>
    <p:sldLayoutId id="2147486353" r:id="rId6"/>
    <p:sldLayoutId id="2147486354" r:id="rId7"/>
    <p:sldLayoutId id="2147486355" r:id="rId8"/>
    <p:sldLayoutId id="2147486356" r:id="rId9"/>
    <p:sldLayoutId id="2147486357" r:id="rId10"/>
    <p:sldLayoutId id="214748635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1F188CD-86E3-6947-AEC7-7A4BC9D46F7C}" type="slidenum">
              <a:rPr lang="en-US"/>
              <a:pPr>
                <a:defRPr/>
              </a:pPr>
              <a:t>‹#›</a:t>
            </a:fld>
            <a:endParaRPr lang="en-US"/>
          </a:p>
        </p:txBody>
      </p:sp>
    </p:spTree>
    <p:extLst>
      <p:ext uri="{BB962C8B-B14F-4D97-AF65-F5344CB8AC3E}">
        <p14:creationId xmlns:p14="http://schemas.microsoft.com/office/powerpoint/2010/main" val="2992527737"/>
      </p:ext>
    </p:extLst>
  </p:cSld>
  <p:clrMap bg1="lt1" tx1="dk1" bg2="lt2" tx2="dk2" accent1="accent1" accent2="accent2" accent3="accent3" accent4="accent4" accent5="accent5" accent6="accent6" hlink="hlink" folHlink="folHlink"/>
  <p:sldLayoutIdLst>
    <p:sldLayoutId id="2147486360"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FBC3F885-4EF5-8942-A71E-1717EDB16E86}" type="slidenum">
              <a:rPr lang="en-US"/>
              <a:pPr>
                <a:defRPr/>
              </a:pPr>
              <a:t>‹#›</a:t>
            </a:fld>
            <a:endParaRPr lang="en-US"/>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965054"/>
      </p:ext>
    </p:extLst>
  </p:cSld>
  <p:clrMap bg1="dk2" tx1="lt1" bg2="dk1" tx2="lt2" accent1="accent1" accent2="accent2" accent3="accent3" accent4="accent4" accent5="accent5" accent6="accent6" hlink="hlink" folHlink="folHlink"/>
  <p:sldLayoutIdLst>
    <p:sldLayoutId id="2147486362" r:id="rId1"/>
    <p:sldLayoutId id="2147486363" r:id="rId2"/>
    <p:sldLayoutId id="2147486364" r:id="rId3"/>
    <p:sldLayoutId id="2147486365" r:id="rId4"/>
    <p:sldLayoutId id="2147486366" r:id="rId5"/>
    <p:sldLayoutId id="2147486367" r:id="rId6"/>
    <p:sldLayoutId id="2147486368" r:id="rId7"/>
    <p:sldLayoutId id="2147486369" r:id="rId8"/>
    <p:sldLayoutId id="2147486370" r:id="rId9"/>
    <p:sldLayoutId id="2147486371" r:id="rId10"/>
    <p:sldLayoutId id="2147486372" r:id="rId11"/>
    <p:sldLayoutId id="2147486373" r:id="rId12"/>
    <p:sldLayoutId id="2147486374"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2563"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FFFFFF"/>
                </a:solidFill>
                <a:latin typeface="Arial" pitchFamily="-112" charset="0"/>
                <a:ea typeface="+mn-ea"/>
                <a:cs typeface="+mn-cs"/>
              </a:defRPr>
            </a:lvl1pPr>
          </a:lstStyle>
          <a:p>
            <a:pPr>
              <a:defRPr/>
            </a:pPr>
            <a:endParaRPr lang="en-US"/>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FFFFFF"/>
                </a:solidFill>
                <a:latin typeface="Arial" charset="0"/>
              </a:defRPr>
            </a:lvl1pPr>
          </a:lstStyle>
          <a:p>
            <a:pPr>
              <a:defRPr/>
            </a:pPr>
            <a:fld id="{356C1F27-6BAE-F84B-B45A-4986468430DA}" type="slidenum">
              <a:rPr lang="en-US"/>
              <a:pPr>
                <a:defRPr/>
              </a:pPr>
              <a:t>‹#›</a:t>
            </a:fld>
            <a:endParaRPr lang="en-US"/>
          </a:p>
        </p:txBody>
      </p:sp>
      <p:sp>
        <p:nvSpPr>
          <p:cNvPr id="288774"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a:p>
        </p:txBody>
      </p:sp>
      <p:sp>
        <p:nvSpPr>
          <p:cNvPr id="288775"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a:p>
        </p:txBody>
      </p:sp>
      <p:grpSp>
        <p:nvGrpSpPr>
          <p:cNvPr id="322568" name="Group 8"/>
          <p:cNvGrpSpPr>
            <a:grpSpLocks/>
          </p:cNvGrpSpPr>
          <p:nvPr/>
        </p:nvGrpSpPr>
        <p:grpSpPr bwMode="auto">
          <a:xfrm>
            <a:off x="228600" y="457200"/>
            <a:ext cx="1246188" cy="1371600"/>
            <a:chOff x="144" y="288"/>
            <a:chExt cx="785" cy="864"/>
          </a:xfrm>
        </p:grpSpPr>
        <p:sp>
          <p:nvSpPr>
            <p:cNvPr id="288778"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sp>
          <p:nvSpPr>
            <p:cNvPr id="288779"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sp>
          <p:nvSpPr>
            <p:cNvPr id="288780"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sp>
          <p:nvSpPr>
            <p:cNvPr id="288781"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sp>
          <p:nvSpPr>
            <p:cNvPr id="288782"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sp>
          <p:nvSpPr>
            <p:cNvPr id="288783"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sp>
          <p:nvSpPr>
            <p:cNvPr id="288784"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sp>
          <p:nvSpPr>
            <p:cNvPr id="288785"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sp>
          <p:nvSpPr>
            <p:cNvPr id="288786"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sp>
          <p:nvSpPr>
            <p:cNvPr id="288787"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sp>
          <p:nvSpPr>
            <p:cNvPr id="288788"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sp>
          <p:nvSpPr>
            <p:cNvPr id="288789"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sp>
          <p:nvSpPr>
            <p:cNvPr id="288790"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rgbClr val="FFFFFF"/>
                </a:solidFill>
                <a:latin typeface="Arial" pitchFamily="-112" charset="0"/>
                <a:ea typeface="+mn-ea"/>
                <a:cs typeface="+mn-cs"/>
              </a:defRPr>
            </a:lvl1pPr>
          </a:lstStyle>
          <a:p>
            <a:pPr>
              <a:defRPr/>
            </a:pPr>
            <a:endParaRPr lang="en-US"/>
          </a:p>
        </p:txBody>
      </p:sp>
    </p:spTree>
    <p:extLst>
      <p:ext uri="{BB962C8B-B14F-4D97-AF65-F5344CB8AC3E}">
        <p14:creationId xmlns:p14="http://schemas.microsoft.com/office/powerpoint/2010/main" val="1738738658"/>
      </p:ext>
    </p:extLst>
  </p:cSld>
  <p:clrMap bg1="dk2" tx1="lt1" bg2="dk1" tx2="lt2" accent1="accent1" accent2="accent2" accent3="accent3" accent4="accent4" accent5="accent5" accent6="accent6" hlink="hlink" folHlink="folHlink"/>
  <p:sldLayoutIdLst>
    <p:sldLayoutId id="2147486376" r:id="rId1"/>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solidFill>
                  <a:prstClr val="black">
                    <a:tint val="75000"/>
                  </a:prstClr>
                </a:solidFill>
                <a:latin typeface="Calibri"/>
              </a:rPr>
              <a:pPr/>
              <a:t>12/27/23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5171138"/>
      </p:ext>
    </p:extLst>
  </p:cSld>
  <p:clrMap bg1="lt1" tx1="dk1" bg2="lt2" tx2="dk2" accent1="accent1" accent2="accent2" accent3="accent3" accent4="accent4" accent5="accent5" accent6="accent6" hlink="hlink" folHlink="folHlink"/>
  <p:sldLayoutIdLst>
    <p:sldLayoutId id="2147486378" r:id="rId1"/>
    <p:sldLayoutId id="2147486379" r:id="rId2"/>
    <p:sldLayoutId id="2147486380" r:id="rId3"/>
    <p:sldLayoutId id="2147486381" r:id="rId4"/>
    <p:sldLayoutId id="2147486382" r:id="rId5"/>
    <p:sldLayoutId id="2147486383" r:id="rId6"/>
    <p:sldLayoutId id="2147486384" r:id="rId7"/>
    <p:sldLayoutId id="2147486385" r:id="rId8"/>
    <p:sldLayoutId id="2147486386" r:id="rId9"/>
    <p:sldLayoutId id="2147486387" r:id="rId10"/>
    <p:sldLayoutId id="2147486388" r:id="rId11"/>
    <p:sldLayoutId id="214748638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pPr/>
              <a:t>12/27/23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031821752"/>
      </p:ext>
    </p:extLst>
  </p:cSld>
  <p:clrMap bg1="lt1" tx1="dk1" bg2="lt2" tx2="dk2" accent1="accent1" accent2="accent2" accent3="accent3" accent4="accent4" accent5="accent5" accent6="accent6" hlink="hlink" folHlink="folHlink"/>
  <p:sldLayoutIdLst>
    <p:sldLayoutId id="2147486391" r:id="rId1"/>
    <p:sldLayoutId id="2147486392" r:id="rId2"/>
    <p:sldLayoutId id="2147486393" r:id="rId3"/>
    <p:sldLayoutId id="2147486394" r:id="rId4"/>
    <p:sldLayoutId id="2147486395" r:id="rId5"/>
    <p:sldLayoutId id="2147486396" r:id="rId6"/>
    <p:sldLayoutId id="2147486397" r:id="rId7"/>
    <p:sldLayoutId id="2147486398" r:id="rId8"/>
    <p:sldLayoutId id="2147486399" r:id="rId9"/>
    <p:sldLayoutId id="2147486400" r:id="rId10"/>
    <p:sldLayoutId id="2147486401" r:id="rId11"/>
    <p:sldLayoutId id="214748640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730" name="Group 2"/>
          <p:cNvGrpSpPr>
            <a:grpSpLocks/>
          </p:cNvGrpSpPr>
          <p:nvPr/>
        </p:nvGrpSpPr>
        <p:grpSpPr bwMode="auto">
          <a:xfrm>
            <a:off x="0" y="0"/>
            <a:ext cx="9132888" cy="6845300"/>
            <a:chOff x="0" y="0"/>
            <a:chExt cx="5753" cy="4312"/>
          </a:xfrm>
        </p:grpSpPr>
        <p:sp>
          <p:nvSpPr>
            <p:cNvPr id="7373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nvGrpSpPr>
            <p:cNvPr id="73734" name="Group 4"/>
            <p:cNvGrpSpPr>
              <a:grpSpLocks/>
            </p:cNvGrpSpPr>
            <p:nvPr/>
          </p:nvGrpSpPr>
          <p:grpSpPr bwMode="auto">
            <a:xfrm>
              <a:off x="246" y="204"/>
              <a:ext cx="5271" cy="3889"/>
              <a:chOff x="246" y="204"/>
              <a:chExt cx="5271" cy="3889"/>
            </a:xfrm>
          </p:grpSpPr>
          <p:sp>
            <p:nvSpPr>
              <p:cNvPr id="9830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7374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6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6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grpSp>
          <p:nvGrpSpPr>
            <p:cNvPr id="73735" name="Group 28"/>
            <p:cNvGrpSpPr>
              <a:grpSpLocks/>
            </p:cNvGrpSpPr>
            <p:nvPr/>
          </p:nvGrpSpPr>
          <p:grpSpPr bwMode="auto">
            <a:xfrm>
              <a:off x="0" y="0"/>
              <a:ext cx="1246" cy="1232"/>
              <a:chOff x="0" y="0"/>
              <a:chExt cx="1246" cy="1232"/>
            </a:xfrm>
          </p:grpSpPr>
          <p:sp>
            <p:nvSpPr>
              <p:cNvPr id="7373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3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3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grpSp>
      <p:sp>
        <p:nvSpPr>
          <p:cNvPr id="73731"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rPr>
              <a:t>©2003 TBBMI</a:t>
            </a:r>
          </a:p>
        </p:txBody>
      </p:sp>
      <p:sp>
        <p:nvSpPr>
          <p:cNvPr id="98337"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7.5.03c.</a:t>
            </a:r>
          </a:p>
        </p:txBody>
      </p:sp>
    </p:spTree>
    <p:extLst>
      <p:ext uri="{BB962C8B-B14F-4D97-AF65-F5344CB8AC3E}">
        <p14:creationId xmlns:p14="http://schemas.microsoft.com/office/powerpoint/2010/main" val="1760604160"/>
      </p:ext>
    </p:extLst>
  </p:cSld>
  <p:clrMap bg1="dk2" tx1="lt1" bg2="dk1" tx2="lt2" accent1="accent1" accent2="accent2" accent3="accent3" accent4="accent4" accent5="accent5" accent6="accent6" hlink="hlink" folHlink="folHlink"/>
  <p:sldLayoutIdLst>
    <p:sldLayoutId id="2147486404" r:id="rId1"/>
    <p:sldLayoutId id="2147486405" r:id="rId2"/>
    <p:sldLayoutId id="2147486406" r:id="rId3"/>
    <p:sldLayoutId id="2147486407" r:id="rId4"/>
    <p:sldLayoutId id="2147486408" r:id="rId5"/>
    <p:sldLayoutId id="2147486409" r:id="rId6"/>
    <p:sldLayoutId id="2147486410" r:id="rId7"/>
    <p:sldLayoutId id="2147486411" r:id="rId8"/>
    <p:sldLayoutId id="2147486412" r:id="rId9"/>
    <p:sldLayoutId id="2147486413" r:id="rId10"/>
    <p:sldLayoutId id="2147486414"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539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6153884"/>
      </p:ext>
    </p:extLst>
  </p:cSld>
  <p:clrMap bg1="lt1" tx1="dk1" bg2="lt2" tx2="dk2" accent1="accent1" accent2="accent2" accent3="accent3" accent4="accent4" accent5="accent5" accent6="accent6" hlink="hlink" folHlink="folHlink"/>
  <p:sldLayoutIdLst>
    <p:sldLayoutId id="2147486416" r:id="rId1"/>
    <p:sldLayoutId id="2147486417" r:id="rId2"/>
    <p:sldLayoutId id="2147486418" r:id="rId3"/>
    <p:sldLayoutId id="2147486419" r:id="rId4"/>
    <p:sldLayoutId id="2147486420" r:id="rId5"/>
    <p:sldLayoutId id="2147486421" r:id="rId6"/>
    <p:sldLayoutId id="2147486422" r:id="rId7"/>
    <p:sldLayoutId id="2147486423" r:id="rId8"/>
    <p:sldLayoutId id="2147486424" r:id="rId9"/>
    <p:sldLayoutId id="2147486425" r:id="rId10"/>
    <p:sldLayoutId id="2147486426" r:id="rId11"/>
    <p:sldLayoutId id="2147486427"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BB784CAC-B3D1-F345-B4E3-39FB2D1560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38"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539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3192134"/>
      </p:ext>
    </p:extLst>
  </p:cSld>
  <p:clrMap bg1="lt1" tx1="dk1" bg2="lt2" tx2="dk2" accent1="accent1" accent2="accent2" accent3="accent3" accent4="accent4" accent5="accent5" accent6="accent6" hlink="hlink" folHlink="folHlink"/>
  <p:sldLayoutIdLst>
    <p:sldLayoutId id="2147486429" r:id="rId1"/>
    <p:sldLayoutId id="2147486430" r:id="rId2"/>
    <p:sldLayoutId id="2147486431" r:id="rId3"/>
    <p:sldLayoutId id="2147486432" r:id="rId4"/>
    <p:sldLayoutId id="2147486433" r:id="rId5"/>
    <p:sldLayoutId id="2147486434" r:id="rId6"/>
    <p:sldLayoutId id="2147486435" r:id="rId7"/>
    <p:sldLayoutId id="2147486436" r:id="rId8"/>
    <p:sldLayoutId id="2147486437" r:id="rId9"/>
    <p:sldLayoutId id="2147486438" r:id="rId10"/>
    <p:sldLayoutId id="2147486439" r:id="rId11"/>
    <p:sldLayoutId id="2147486440" r:id="rId12"/>
    <p:sldLayoutId id="2147486441" r:id="rId13"/>
    <p:sldLayoutId id="2147486442" r:id="rId14"/>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49154" name="Group 1026"/>
          <p:cNvGrpSpPr>
            <a:grpSpLocks/>
          </p:cNvGrpSpPr>
          <p:nvPr/>
        </p:nvGrpSpPr>
        <p:grpSpPr bwMode="auto">
          <a:xfrm>
            <a:off x="0" y="0"/>
            <a:ext cx="9144000" cy="6856413"/>
            <a:chOff x="0" y="0"/>
            <a:chExt cx="5760" cy="4319"/>
          </a:xfrm>
        </p:grpSpPr>
        <p:sp>
          <p:nvSpPr>
            <p:cNvPr id="10547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7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7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63" name="Freeform 1030"/>
            <p:cNvSpPr>
              <a:spLocks/>
            </p:cNvSpPr>
            <p:nvPr/>
          </p:nvSpPr>
          <p:spPr bwMode="hidden">
            <a:xfrm>
              <a:off x="4038" y="3577"/>
              <a:ext cx="1720" cy="65"/>
            </a:xfrm>
            <a:custGeom>
              <a:avLst/>
              <a:gdLst>
                <a:gd name="T0" fmla="*/ 1646 w 1722"/>
                <a:gd name="T1" fmla="*/ 33 h 66"/>
                <a:gd name="T2" fmla="*/ 1646 w 1722"/>
                <a:gd name="T3" fmla="*/ 33 h 66"/>
                <a:gd name="T4" fmla="*/ 0 w 1722"/>
                <a:gd name="T5" fmla="*/ 0 h 66"/>
                <a:gd name="T6" fmla="*/ 0 w 1722"/>
                <a:gd name="T7" fmla="*/ 33 h 66"/>
                <a:gd name="T8" fmla="*/ 1646 w 1722"/>
                <a:gd name="T9" fmla="*/ 33 h 66"/>
                <a:gd name="T10" fmla="*/ 164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7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65" name="Freeform 1032"/>
            <p:cNvSpPr>
              <a:spLocks/>
            </p:cNvSpPr>
            <p:nvPr/>
          </p:nvSpPr>
          <p:spPr bwMode="hidden">
            <a:xfrm>
              <a:off x="4784" y="3702"/>
              <a:ext cx="974" cy="101"/>
            </a:xfrm>
            <a:custGeom>
              <a:avLst/>
              <a:gdLst>
                <a:gd name="T0" fmla="*/ 937 w 975"/>
                <a:gd name="T1" fmla="*/ 48 h 101"/>
                <a:gd name="T2" fmla="*/ 937 w 975"/>
                <a:gd name="T3" fmla="*/ 0 h 101"/>
                <a:gd name="T4" fmla="*/ 0 w 975"/>
                <a:gd name="T5" fmla="*/ 24 h 101"/>
                <a:gd name="T6" fmla="*/ 0 w 975"/>
                <a:gd name="T7" fmla="*/ 101 h 101"/>
                <a:gd name="T8" fmla="*/ 937 w 975"/>
                <a:gd name="T9" fmla="*/ 48 h 101"/>
                <a:gd name="T10" fmla="*/ 93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49166" name="Freeform 1033"/>
            <p:cNvSpPr>
              <a:spLocks/>
            </p:cNvSpPr>
            <p:nvPr/>
          </p:nvSpPr>
          <p:spPr bwMode="hidden">
            <a:xfrm>
              <a:off x="3619" y="3815"/>
              <a:ext cx="2139" cy="198"/>
            </a:xfrm>
            <a:custGeom>
              <a:avLst/>
              <a:gdLst>
                <a:gd name="T0" fmla="*/ 2065 w 2141"/>
                <a:gd name="T1" fmla="*/ 0 h 198"/>
                <a:gd name="T2" fmla="*/ 0 w 2141"/>
                <a:gd name="T3" fmla="*/ 156 h 198"/>
                <a:gd name="T4" fmla="*/ 0 w 2141"/>
                <a:gd name="T5" fmla="*/ 198 h 198"/>
                <a:gd name="T6" fmla="*/ 2065 w 2141"/>
                <a:gd name="T7" fmla="*/ 0 h 198"/>
                <a:gd name="T8" fmla="*/ 206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8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68" name="Freeform 1035"/>
            <p:cNvSpPr>
              <a:spLocks/>
            </p:cNvSpPr>
            <p:nvPr/>
          </p:nvSpPr>
          <p:spPr bwMode="hidden">
            <a:xfrm>
              <a:off x="2097" y="4043"/>
              <a:ext cx="2514" cy="276"/>
            </a:xfrm>
            <a:custGeom>
              <a:avLst/>
              <a:gdLst>
                <a:gd name="T0" fmla="*/ 2077 w 2517"/>
                <a:gd name="T1" fmla="*/ 276 h 276"/>
                <a:gd name="T2" fmla="*/ 2403 w 2517"/>
                <a:gd name="T3" fmla="*/ 204 h 276"/>
                <a:gd name="T4" fmla="*/ 2146 w 2517"/>
                <a:gd name="T5" fmla="*/ 0 h 276"/>
                <a:gd name="T6" fmla="*/ 0 w 2517"/>
                <a:gd name="T7" fmla="*/ 276 h 276"/>
                <a:gd name="T8" fmla="*/ 2077 w 2517"/>
                <a:gd name="T9" fmla="*/ 276 h 276"/>
                <a:gd name="T10" fmla="*/ 207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8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70" name="Freeform 1037"/>
            <p:cNvSpPr>
              <a:spLocks/>
            </p:cNvSpPr>
            <p:nvPr/>
          </p:nvSpPr>
          <p:spPr bwMode="hidden">
            <a:xfrm>
              <a:off x="5030" y="3151"/>
              <a:ext cx="728" cy="240"/>
            </a:xfrm>
            <a:custGeom>
              <a:avLst/>
              <a:gdLst>
                <a:gd name="T0" fmla="*/ 691 w 729"/>
                <a:gd name="T1" fmla="*/ 240 h 240"/>
                <a:gd name="T2" fmla="*/ 0 w 729"/>
                <a:gd name="T3" fmla="*/ 0 h 240"/>
                <a:gd name="T4" fmla="*/ 0 w 729"/>
                <a:gd name="T5" fmla="*/ 6 h 240"/>
                <a:gd name="T6" fmla="*/ 691 w 729"/>
                <a:gd name="T7" fmla="*/ 240 h 240"/>
                <a:gd name="T8" fmla="*/ 69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8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72" name="Freeform 1039"/>
            <p:cNvSpPr>
              <a:spLocks/>
            </p:cNvSpPr>
            <p:nvPr/>
          </p:nvSpPr>
          <p:spPr bwMode="hidden">
            <a:xfrm>
              <a:off x="5030" y="3049"/>
              <a:ext cx="728" cy="318"/>
            </a:xfrm>
            <a:custGeom>
              <a:avLst/>
              <a:gdLst>
                <a:gd name="T0" fmla="*/ 691 w 729"/>
                <a:gd name="T1" fmla="*/ 318 h 318"/>
                <a:gd name="T2" fmla="*/ 691 w 729"/>
                <a:gd name="T3" fmla="*/ 312 h 318"/>
                <a:gd name="T4" fmla="*/ 0 w 729"/>
                <a:gd name="T5" fmla="*/ 0 h 318"/>
                <a:gd name="T6" fmla="*/ 0 w 729"/>
                <a:gd name="T7" fmla="*/ 54 h 318"/>
                <a:gd name="T8" fmla="*/ 691 w 729"/>
                <a:gd name="T9" fmla="*/ 318 h 318"/>
                <a:gd name="T10" fmla="*/ 69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8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8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9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76"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9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78"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9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9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9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82"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9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9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85" name="Freeform 1052"/>
            <p:cNvSpPr>
              <a:spLocks/>
            </p:cNvSpPr>
            <p:nvPr/>
          </p:nvSpPr>
          <p:spPr bwMode="hidden">
            <a:xfrm>
              <a:off x="5698" y="653"/>
              <a:ext cx="60" cy="311"/>
            </a:xfrm>
            <a:custGeom>
              <a:avLst/>
              <a:gdLst>
                <a:gd name="T0" fmla="*/ 0 w 60"/>
                <a:gd name="T1" fmla="*/ 144 h 312"/>
                <a:gd name="T2" fmla="*/ 60 w 60"/>
                <a:gd name="T3" fmla="*/ 27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50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87"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50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1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nvGrpSpPr>
            <p:cNvPr id="49196" name="Group 1063"/>
            <p:cNvGrpSpPr>
              <a:grpSpLocks/>
            </p:cNvGrpSpPr>
            <p:nvPr userDrawn="1"/>
          </p:nvGrpSpPr>
          <p:grpSpPr bwMode="auto">
            <a:xfrm>
              <a:off x="0" y="1632"/>
              <a:ext cx="5758" cy="1858"/>
              <a:chOff x="0" y="1632"/>
              <a:chExt cx="5758" cy="1858"/>
            </a:xfrm>
          </p:grpSpPr>
          <p:sp>
            <p:nvSpPr>
              <p:cNvPr id="10551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1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grpSp>
      <p:sp>
        <p:nvSpPr>
          <p:cNvPr id="105514"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515"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516"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05517"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05518"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fontAlgn="base">
              <a:spcBef>
                <a:spcPct val="0"/>
              </a:spcBef>
              <a:spcAft>
                <a:spcPct val="0"/>
              </a:spcAft>
              <a:defRPr/>
            </a:pPr>
            <a:fld id="{2D1EF1ED-5190-4941-AF19-B7A31772022C}"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52051868"/>
      </p:ext>
    </p:extLst>
  </p:cSld>
  <p:clrMap bg1="dk2" tx1="lt1" bg2="dk1" tx2="lt2" accent1="accent1" accent2="accent2" accent3="accent3" accent4="accent4" accent5="accent5" accent6="accent6" hlink="hlink" folHlink="folHlink"/>
  <p:sldLayoutIdLst>
    <p:sldLayoutId id="2147486444" r:id="rId1"/>
    <p:sldLayoutId id="2147486445" r:id="rId2"/>
    <p:sldLayoutId id="2147486446" r:id="rId3"/>
    <p:sldLayoutId id="2147486447" r:id="rId4"/>
    <p:sldLayoutId id="2147486448" r:id="rId5"/>
    <p:sldLayoutId id="2147486449" r:id="rId6"/>
    <p:sldLayoutId id="2147486450" r:id="rId7"/>
    <p:sldLayoutId id="2147486451" r:id="rId8"/>
    <p:sldLayoutId id="2147486452" r:id="rId9"/>
    <p:sldLayoutId id="2147486453"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653044100"/>
      </p:ext>
    </p:extLst>
  </p:cSld>
  <p:clrMap bg1="dk2" tx1="lt1" bg2="dk1" tx2="lt2" accent1="accent1" accent2="accent2" accent3="accent3" accent4="accent4" accent5="accent5" accent6="accent6" hlink="hlink" folHlink="folHlink"/>
  <p:sldLayoutIdLst>
    <p:sldLayoutId id="2147486455" r:id="rId1"/>
    <p:sldLayoutId id="2147486456" r:id="rId2"/>
    <p:sldLayoutId id="2147486457" r:id="rId3"/>
    <p:sldLayoutId id="2147486458" r:id="rId4"/>
    <p:sldLayoutId id="2147486459" r:id="rId5"/>
    <p:sldLayoutId id="2147486460" r:id="rId6"/>
    <p:sldLayoutId id="2147486461" r:id="rId7"/>
    <p:sldLayoutId id="2147486462" r:id="rId8"/>
    <p:sldLayoutId id="2147486463" r:id="rId9"/>
    <p:sldLayoutId id="2147486464" r:id="rId10"/>
    <p:sldLayoutId id="2147486465" r:id="rId11"/>
    <p:sldLayoutId id="2147486466" r:id="rId12"/>
    <p:sldLayoutId id="2147486467" r:id="rId13"/>
    <p:sldLayoutId id="2147486468"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1568480452"/>
      </p:ext>
    </p:extLst>
  </p:cSld>
  <p:clrMap bg1="dk2" tx1="lt1" bg2="dk1" tx2="lt2" accent1="accent1" accent2="accent2" accent3="accent3" accent4="accent4" accent5="accent5" accent6="accent6" hlink="hlink" folHlink="folHlink"/>
  <p:sldLayoutIdLst>
    <p:sldLayoutId id="2147486470" r:id="rId1"/>
    <p:sldLayoutId id="2147486471" r:id="rId2"/>
    <p:sldLayoutId id="2147486472" r:id="rId3"/>
    <p:sldLayoutId id="2147486473" r:id="rId4"/>
    <p:sldLayoutId id="2147486474" r:id="rId5"/>
    <p:sldLayoutId id="2147486475" r:id="rId6"/>
    <p:sldLayoutId id="2147486476" r:id="rId7"/>
    <p:sldLayoutId id="2147486477" r:id="rId8"/>
    <p:sldLayoutId id="2147486478" r:id="rId9"/>
    <p:sldLayoutId id="2147486479" r:id="rId10"/>
    <p:sldLayoutId id="2147486480" r:id="rId11"/>
    <p:sldLayoutId id="2147486481" r:id="rId12"/>
    <p:sldLayoutId id="2147486482" r:id="rId13"/>
    <p:sldLayoutId id="2147486483"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9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ahoma" pitchFamily="-112" charset="-52"/>
                <a:ea typeface="ＭＳ Ｐゴシック"/>
                <a:cs typeface="ＭＳ Ｐゴシック"/>
              </a:defRPr>
            </a:lvl1pPr>
          </a:lstStyle>
          <a:p>
            <a:pPr>
              <a:defRPr/>
            </a:pPr>
            <a:endParaRPr lang="en-US"/>
          </a:p>
        </p:txBody>
      </p:sp>
      <p:sp>
        <p:nvSpPr>
          <p:cNvPr id="1239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pitchFamily="-112" charset="-52"/>
                <a:ea typeface="ＭＳ Ｐゴシック"/>
                <a:cs typeface="ＭＳ Ｐゴシック"/>
              </a:defRPr>
            </a:lvl1pPr>
          </a:lstStyle>
          <a:p>
            <a:pPr>
              <a:defRPr/>
            </a:pPr>
            <a:endParaRPr lang="en-US"/>
          </a:p>
        </p:txBody>
      </p:sp>
      <p:sp>
        <p:nvSpPr>
          <p:cNvPr id="1239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defRPr>
            </a:lvl1pPr>
          </a:lstStyle>
          <a:p>
            <a:pPr>
              <a:defRPr/>
            </a:pPr>
            <a:fld id="{F4EE8E7D-F329-DB4B-9581-6C5C0AEC989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857" r:id="rId1"/>
    <p:sldLayoutId id="2147485858" r:id="rId2"/>
    <p:sldLayoutId id="2147485859" r:id="rId3"/>
    <p:sldLayoutId id="2147485860" r:id="rId4"/>
    <p:sldLayoutId id="2147485861" r:id="rId5"/>
    <p:sldLayoutId id="2147485862" r:id="rId6"/>
    <p:sldLayoutId id="2147485863" r:id="rId7"/>
    <p:sldLayoutId id="2147485864" r:id="rId8"/>
    <p:sldLayoutId id="2147485865" r:id="rId9"/>
    <p:sldLayoutId id="2147485866" r:id="rId10"/>
    <p:sldLayoutId id="21474858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8722" name="Group 2"/>
          <p:cNvGrpSpPr>
            <a:grpSpLocks/>
          </p:cNvGrpSpPr>
          <p:nvPr/>
        </p:nvGrpSpPr>
        <p:grpSpPr bwMode="auto">
          <a:xfrm>
            <a:off x="457200" y="992188"/>
            <a:ext cx="8153400" cy="1600200"/>
            <a:chOff x="288" y="625"/>
            <a:chExt cx="5136" cy="1008"/>
          </a:xfrm>
        </p:grpSpPr>
        <p:sp>
          <p:nvSpPr>
            <p:cNvPr id="158725"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158726"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158727"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158728"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158723"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158724"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cSld>
  <p:clrMap bg1="dk2" tx1="lt1" bg2="dk1" tx2="lt2" accent1="accent1" accent2="accent2" accent3="accent3" accent4="accent4" accent5="accent5" accent6="accent6" hlink="hlink" folHlink="folHlink"/>
  <p:sldLayoutIdLst>
    <p:sldLayoutId id="2147485968" r:id="rId1"/>
    <p:sldLayoutId id="2147485969" r:id="rId2"/>
    <p:sldLayoutId id="2147485970" r:id="rId3"/>
    <p:sldLayoutId id="2147485971" r:id="rId4"/>
    <p:sldLayoutId id="2147485972" r:id="rId5"/>
    <p:sldLayoutId id="2147485973" r:id="rId6"/>
    <p:sldLayoutId id="2147485974" r:id="rId7"/>
    <p:sldLayoutId id="2147485975" r:id="rId8"/>
    <p:sldLayoutId id="2147485976" r:id="rId9"/>
    <p:sldLayoutId id="2147485977" r:id="rId10"/>
    <p:sldLayoutId id="2147485978" r:id="rId11"/>
    <p:sldLayoutId id="2147485979" r:id="rId12"/>
    <p:sldLayoutId id="2147485980" r:id="rId13"/>
    <p:sldLayoutId id="2147485981"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74082" name="Group 2"/>
          <p:cNvGrpSpPr>
            <a:grpSpLocks/>
          </p:cNvGrpSpPr>
          <p:nvPr/>
        </p:nvGrpSpPr>
        <p:grpSpPr bwMode="auto">
          <a:xfrm>
            <a:off x="0" y="1422400"/>
            <a:ext cx="9147175" cy="5435600"/>
            <a:chOff x="0" y="896"/>
            <a:chExt cx="5762" cy="3424"/>
          </a:xfrm>
        </p:grpSpPr>
        <p:grpSp>
          <p:nvGrpSpPr>
            <p:cNvPr id="174088" name="Group 3"/>
            <p:cNvGrpSpPr>
              <a:grpSpLocks/>
            </p:cNvGrpSpPr>
            <p:nvPr userDrawn="1"/>
          </p:nvGrpSpPr>
          <p:grpSpPr bwMode="auto">
            <a:xfrm>
              <a:off x="20" y="896"/>
              <a:ext cx="5742" cy="3424"/>
              <a:chOff x="20" y="896"/>
              <a:chExt cx="5742" cy="3424"/>
            </a:xfrm>
          </p:grpSpPr>
          <p:sp>
            <p:nvSpPr>
              <p:cNvPr id="17422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7422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7422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7422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7422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7423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7423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7423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7423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7423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7423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7423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7423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174089" name="Group 17"/>
            <p:cNvGrpSpPr>
              <a:grpSpLocks/>
            </p:cNvGrpSpPr>
            <p:nvPr userDrawn="1"/>
          </p:nvGrpSpPr>
          <p:grpSpPr bwMode="auto">
            <a:xfrm>
              <a:off x="0" y="2291"/>
              <a:ext cx="1385" cy="1702"/>
              <a:chOff x="0" y="2291"/>
              <a:chExt cx="1385" cy="1702"/>
            </a:xfrm>
          </p:grpSpPr>
          <p:sp>
            <p:nvSpPr>
              <p:cNvPr id="17409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09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09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09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09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09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09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09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09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09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0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0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0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0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0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0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0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0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0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0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1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1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1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1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1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1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1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1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1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1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2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2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2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2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2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2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2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2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2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2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3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3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3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3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3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3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3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3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3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3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4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4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4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4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4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4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4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4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4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4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5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5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5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5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415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5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5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5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5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5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6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6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6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6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6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6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6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6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6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6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7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7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7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7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7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7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7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7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7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7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8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8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8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8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8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8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8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8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8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8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9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9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9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9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9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9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9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9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9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9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20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20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20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20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20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20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20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20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20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20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21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421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421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421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421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421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421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421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421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421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22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22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4222" name="Freeform 150"/>
              <p:cNvSpPr>
                <a:spLocks/>
              </p:cNvSpPr>
              <p:nvPr userDrawn="1"/>
            </p:nvSpPr>
            <p:spPr bwMode="ltGray">
              <a:xfrm rot="-2857037">
                <a:off x="619" y="3550"/>
                <a:ext cx="68" cy="69"/>
              </a:xfrm>
              <a:custGeom>
                <a:avLst/>
                <a:gdLst>
                  <a:gd name="T0" fmla="*/ 0 w 144"/>
                  <a:gd name="T1" fmla="*/ 9 h 154"/>
                  <a:gd name="T2" fmla="*/ 6 w 144"/>
                  <a:gd name="T3" fmla="*/ 14 h 154"/>
                  <a:gd name="T4" fmla="*/ 12 w 144"/>
                  <a:gd name="T5" fmla="*/ 11 h 154"/>
                  <a:gd name="T6" fmla="*/ 7 w 144"/>
                  <a:gd name="T7" fmla="*/ 5 h 154"/>
                  <a:gd name="T8" fmla="*/ 11 w 144"/>
                  <a:gd name="T9" fmla="*/ 3 h 154"/>
                  <a:gd name="T10" fmla="*/ 12 w 144"/>
                  <a:gd name="T11" fmla="*/ 5 h 154"/>
                  <a:gd name="T12" fmla="*/ 15 w 144"/>
                  <a:gd name="T13" fmla="*/ 4 h 154"/>
                  <a:gd name="T14" fmla="*/ 10 w 144"/>
                  <a:gd name="T15" fmla="*/ 0 h 154"/>
                  <a:gd name="T16" fmla="*/ 4 w 144"/>
                  <a:gd name="T17" fmla="*/ 3 h 154"/>
                  <a:gd name="T18" fmla="*/ 9 w 144"/>
                  <a:gd name="T19" fmla="*/ 10 h 154"/>
                  <a:gd name="T20" fmla="*/ 3 w 144"/>
                  <a:gd name="T21" fmla="*/ 9 h 154"/>
                  <a:gd name="T22" fmla="*/ 0 w 144"/>
                  <a:gd name="T23" fmla="*/ 9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cs typeface="ＭＳ Ｐゴシック" charset="0"/>
              </a:defRPr>
            </a:lvl1pPr>
          </a:lstStyle>
          <a:p>
            <a:pPr>
              <a:defRPr/>
            </a:pPr>
            <a:fld id="{20F8EB3C-0241-064D-A34E-7E1C264B9CB1}" type="slidenum">
              <a:rPr lang="en-US"/>
              <a:pPr>
                <a:defRPr/>
              </a:pPr>
              <a:t>‹#›</a:t>
            </a:fld>
            <a:endParaRPr lang="en-US"/>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982"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D0D7A5F4-67A1-1546-8ADD-82FB3DB7BBC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68" r:id="rId1"/>
    <p:sldLayoutId id="2147485869" r:id="rId2"/>
    <p:sldLayoutId id="2147485870" r:id="rId3"/>
    <p:sldLayoutId id="2147485871" r:id="rId4"/>
    <p:sldLayoutId id="2147485872" r:id="rId5"/>
    <p:sldLayoutId id="2147485873" r:id="rId6"/>
    <p:sldLayoutId id="2147485874" r:id="rId7"/>
    <p:sldLayoutId id="2147485875" r:id="rId8"/>
    <p:sldLayoutId id="2147485876" r:id="rId9"/>
    <p:sldLayoutId id="2147485877" r:id="rId10"/>
    <p:sldLayoutId id="214748587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F5056FE8-D165-9948-828B-BC6E174C315C}" type="slidenum">
              <a:rPr lang="en-US"/>
              <a:pPr>
                <a:defRPr/>
              </a:pPr>
              <a:t>‹#›</a:t>
            </a:fld>
            <a:endParaRPr lang="en-US"/>
          </a:p>
        </p:txBody>
      </p:sp>
    </p:spTree>
    <p:extLst>
      <p:ext uri="{BB962C8B-B14F-4D97-AF65-F5344CB8AC3E}">
        <p14:creationId xmlns:p14="http://schemas.microsoft.com/office/powerpoint/2010/main" val="3891878297"/>
      </p:ext>
    </p:extLst>
  </p:cSld>
  <p:clrMap bg1="dk2" tx1="lt1" bg2="dk1" tx2="lt2" accent1="accent1" accent2="accent2" accent3="accent3" accent4="accent4" accent5="accent5" accent6="accent6" hlink="hlink" folHlink="folHlink"/>
  <p:sldLayoutIdLst>
    <p:sldLayoutId id="2147486037" r:id="rId1"/>
    <p:sldLayoutId id="2147486038" r:id="rId2"/>
    <p:sldLayoutId id="2147486039" r:id="rId3"/>
    <p:sldLayoutId id="2147486040" r:id="rId4"/>
    <p:sldLayoutId id="2147486041" r:id="rId5"/>
    <p:sldLayoutId id="2147486042" r:id="rId6"/>
    <p:sldLayoutId id="2147486043" r:id="rId7"/>
    <p:sldLayoutId id="2147486044" r:id="rId8"/>
    <p:sldLayoutId id="2147486045" r:id="rId9"/>
    <p:sldLayoutId id="2147486046" r:id="rId10"/>
    <p:sldLayoutId id="2147486047" r:id="rId11"/>
    <p:sldLayoutId id="2147486048"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131.xml"/></Relationships>
</file>

<file path=ppt/slides/_rels/slide10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5.xml"/><Relationship Id="rId1" Type="http://schemas.openxmlformats.org/officeDocument/2006/relationships/slideLayout" Target="../slideLayouts/slideLayout107.xml"/><Relationship Id="rId4" Type="http://schemas.openxmlformats.org/officeDocument/2006/relationships/image" Target="../media/image87.jpeg"/></Relationships>
</file>

<file path=ppt/slides/_rels/slide10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6.xml"/><Relationship Id="rId1" Type="http://schemas.openxmlformats.org/officeDocument/2006/relationships/slideLayout" Target="../slideLayouts/slideLayout107.xml"/></Relationships>
</file>

<file path=ppt/slides/_rels/slide102.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97.xml"/><Relationship Id="rId1" Type="http://schemas.openxmlformats.org/officeDocument/2006/relationships/slideLayout" Target="../slideLayouts/slideLayout312.xml"/><Relationship Id="rId4" Type="http://schemas.openxmlformats.org/officeDocument/2006/relationships/image" Target="../media/image90.em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8.xml"/><Relationship Id="rId1" Type="http://schemas.openxmlformats.org/officeDocument/2006/relationships/slideLayout" Target="../slideLayouts/slideLayout34.xml"/></Relationships>
</file>

<file path=ppt/slides/_rels/slide10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9.xml"/><Relationship Id="rId1" Type="http://schemas.openxmlformats.org/officeDocument/2006/relationships/slideLayout" Target="../slideLayouts/slideLayout60.xml"/></Relationships>
</file>

<file path=ppt/slides/_rels/slide10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0.xml"/><Relationship Id="rId1" Type="http://schemas.openxmlformats.org/officeDocument/2006/relationships/slideLayout" Target="../slideLayouts/slideLayout60.xml"/></Relationships>
</file>

<file path=ppt/slides/_rels/slide10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1.xml"/><Relationship Id="rId1" Type="http://schemas.openxmlformats.org/officeDocument/2006/relationships/slideLayout" Target="../slideLayouts/slideLayout60.xml"/></Relationships>
</file>

<file path=ppt/slides/_rels/slide10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2.xml"/><Relationship Id="rId1" Type="http://schemas.openxmlformats.org/officeDocument/2006/relationships/slideLayout" Target="../slideLayouts/slideLayout60.xml"/></Relationships>
</file>

<file path=ppt/slides/_rels/slide10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15.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36.xml"/></Relationships>
</file>

<file path=ppt/slides/_rels/slide11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315.xml"/></Relationships>
</file>

<file path=ppt/slides/_rels/slide11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2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5.xml"/></Relationships>
</file>

<file path=ppt/slides/_rels/slide11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5.xml"/><Relationship Id="rId1" Type="http://schemas.openxmlformats.org/officeDocument/2006/relationships/slideLayout" Target="../slideLayouts/slideLayout3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5.xml"/></Relationships>
</file>

<file path=ppt/slides/_rels/slide11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7.xml"/><Relationship Id="rId1" Type="http://schemas.openxmlformats.org/officeDocument/2006/relationships/slideLayout" Target="../slideLayouts/slideLayout344.xml"/></Relationships>
</file>

<file path=ppt/slides/_rels/slide11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8.xml"/><Relationship Id="rId1" Type="http://schemas.openxmlformats.org/officeDocument/2006/relationships/slideLayout" Target="../slideLayouts/slideLayout350.xml"/><Relationship Id="rId4" Type="http://schemas.openxmlformats.org/officeDocument/2006/relationships/image" Target="../media/image100.jpeg"/></Relationships>
</file>

<file path=ppt/slides/_rels/slide11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9.xml"/><Relationship Id="rId1" Type="http://schemas.openxmlformats.org/officeDocument/2006/relationships/slideLayout" Target="../slideLayouts/slideLayout374.xml"/></Relationships>
</file>

<file path=ppt/slides/_rels/slide11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0.xml"/><Relationship Id="rId1" Type="http://schemas.openxmlformats.org/officeDocument/2006/relationships/slideLayout" Target="../slideLayouts/slideLayout375.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8.xml"/></Relationships>
</file>

<file path=ppt/slides/_rels/slide12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1.xml"/><Relationship Id="rId1" Type="http://schemas.openxmlformats.org/officeDocument/2006/relationships/slideLayout" Target="../slideLayouts/slideLayout355.xml"/><Relationship Id="rId4" Type="http://schemas.openxmlformats.org/officeDocument/2006/relationships/image" Target="../media/image104.jpeg"/></Relationships>
</file>

<file path=ppt/slides/_rels/slide12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12.xml"/><Relationship Id="rId1" Type="http://schemas.openxmlformats.org/officeDocument/2006/relationships/slideLayout" Target="../slideLayouts/slideLayout385.xml"/></Relationships>
</file>

<file path=ppt/slides/_rels/slide12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3.xml"/><Relationship Id="rId1" Type="http://schemas.openxmlformats.org/officeDocument/2006/relationships/slideLayout" Target="../slideLayouts/slideLayout396.xml"/></Relationships>
</file>

<file path=ppt/slides/_rels/slide12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4.xml"/><Relationship Id="rId1" Type="http://schemas.openxmlformats.org/officeDocument/2006/relationships/slideLayout" Target="../slideLayouts/slideLayout396.xml"/><Relationship Id="rId4" Type="http://schemas.openxmlformats.org/officeDocument/2006/relationships/image" Target="../media/image108.jpeg"/></Relationships>
</file>

<file path=ppt/slides/_rels/slide124.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notesSlide" Target="../notesSlides/notesSlide115.xml"/><Relationship Id="rId1" Type="http://schemas.openxmlformats.org/officeDocument/2006/relationships/slideLayout" Target="../slideLayouts/slideLayout396.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12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6.xml"/><Relationship Id="rId1" Type="http://schemas.openxmlformats.org/officeDocument/2006/relationships/slideLayout" Target="../slideLayouts/slideLayout396.xml"/><Relationship Id="rId5" Type="http://schemas.openxmlformats.org/officeDocument/2006/relationships/image" Target="../media/image113.jpeg"/><Relationship Id="rId4" Type="http://schemas.openxmlformats.org/officeDocument/2006/relationships/image" Target="../media/image112.jpeg"/></Relationships>
</file>

<file path=ppt/slides/_rels/slide12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57.xml"/></Relationships>
</file>

<file path=ppt/slides/_rels/slide12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7.xml"/><Relationship Id="rId1" Type="http://schemas.openxmlformats.org/officeDocument/2006/relationships/slideLayout" Target="../slideLayouts/slideLayout400.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4.xml"/></Relationships>
</file>

<file path=ppt/slides/_rels/slide12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9.xml"/><Relationship Id="rId1" Type="http://schemas.openxmlformats.org/officeDocument/2006/relationships/slideLayout" Target="../slideLayouts/slideLayout23.xml"/><Relationship Id="rId4" Type="http://schemas.openxmlformats.org/officeDocument/2006/relationships/image" Target="../media/image116.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107.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48.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48.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77.xml"/><Relationship Id="rId5" Type="http://schemas.openxmlformats.org/officeDocument/2006/relationships/image" Target="../media/image30.jpeg"/><Relationship Id="rId4" Type="http://schemas.openxmlformats.org/officeDocument/2006/relationships/hyperlink" Target="https://www.google.com/url?sa=i&amp;url=https%3A%2F%2Fwww.jetphotos.com%2Fphoto%2F9762352&amp;psig=AOvVaw0r70if_Xa0XQnzTxzCKVOh&amp;ust=1670385464064000&amp;source=images&amp;cd=vfe&amp;ved=2ahUKEwiNr4fzjOT7AhV-jo4IHaTnCC0QjRx6BAgAEAo"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7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3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5.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13.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17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78.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78.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95.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1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00.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12.xml"/><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00.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00.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18.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00.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12.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00.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00.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18.xml"/><Relationship Id="rId5" Type="http://schemas.openxmlformats.org/officeDocument/2006/relationships/image" Target="../media/image51.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13.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18.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00.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12.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00.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00.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18.xml"/><Relationship Id="rId5" Type="http://schemas.openxmlformats.org/officeDocument/2006/relationships/image" Target="../media/image59.png"/><Relationship Id="rId4" Type="http://schemas.openxmlformats.org/officeDocument/2006/relationships/image" Target="../media/image58.jpe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218.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223.xml"/></Relationships>
</file>

<file path=ppt/slides/_rels/slide48.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43.xml"/><Relationship Id="rId1" Type="http://schemas.openxmlformats.org/officeDocument/2006/relationships/slideLayout" Target="../slideLayouts/slideLayout231.xml"/></Relationships>
</file>

<file path=ppt/slides/_rels/slide49.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44.xml"/><Relationship Id="rId1" Type="http://schemas.openxmlformats.org/officeDocument/2006/relationships/slideLayout" Target="../slideLayouts/slideLayout23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96.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2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2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2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2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2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2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2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2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3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0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2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2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2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2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2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2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26.xml"/></Relationships>
</file>

<file path=ppt/slides/_rels/slide67.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62.xml"/><Relationship Id="rId1" Type="http://schemas.openxmlformats.org/officeDocument/2006/relationships/slideLayout" Target="../slideLayouts/slideLayout23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3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3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7.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3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3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3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3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3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38.xml"/></Relationships>
</file>

<file path=ppt/slides/_rels/slide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1.xml"/><Relationship Id="rId1" Type="http://schemas.openxmlformats.org/officeDocument/2006/relationships/slideLayout" Target="../slideLayouts/slideLayout23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36.xml"/></Relationships>
</file>

<file path=ppt/slides/_rels/slide7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3.xml"/><Relationship Id="rId1" Type="http://schemas.openxmlformats.org/officeDocument/2006/relationships/slideLayout" Target="../slideLayouts/slideLayout245.xml"/></Relationships>
</file>

<file path=ppt/slides/_rels/slide7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4.xml"/><Relationship Id="rId1" Type="http://schemas.openxmlformats.org/officeDocument/2006/relationships/slideLayout" Target="../slideLayouts/slideLayout255.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2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61.xml"/></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6.xml"/><Relationship Id="rId1" Type="http://schemas.openxmlformats.org/officeDocument/2006/relationships/slideLayout" Target="../slideLayouts/slideLayout272.xml"/></Relationships>
</file>

<file path=ppt/slides/_rels/slide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7.xml"/><Relationship Id="rId1" Type="http://schemas.openxmlformats.org/officeDocument/2006/relationships/slideLayout" Target="../slideLayouts/slideLayout275.xml"/></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8.xml"/><Relationship Id="rId1" Type="http://schemas.openxmlformats.org/officeDocument/2006/relationships/slideLayout" Target="../slideLayouts/slideLayout272.xml"/></Relationships>
</file>

<file path=ppt/slides/_rels/slide8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9.xml"/><Relationship Id="rId1" Type="http://schemas.openxmlformats.org/officeDocument/2006/relationships/slideLayout" Target="../slideLayouts/slideLayout273.xml"/></Relationships>
</file>

<file path=ppt/slides/_rels/slide8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0.xml"/><Relationship Id="rId1" Type="http://schemas.openxmlformats.org/officeDocument/2006/relationships/slideLayout" Target="../slideLayouts/slideLayout276.xml"/></Relationships>
</file>

<file path=ppt/slides/_rels/slide8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1.xml"/><Relationship Id="rId1" Type="http://schemas.openxmlformats.org/officeDocument/2006/relationships/slideLayout" Target="../slideLayouts/slideLayout283.xml"/></Relationships>
</file>

<file path=ppt/slides/_rels/slide8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2.xml"/><Relationship Id="rId1" Type="http://schemas.openxmlformats.org/officeDocument/2006/relationships/slideLayout" Target="../slideLayouts/slideLayout298.xml"/><Relationship Id="rId4" Type="http://schemas.openxmlformats.org/officeDocument/2006/relationships/image" Target="../media/image71.png"/></Relationships>
</file>

<file path=ppt/slides/_rels/slide8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3.xml"/><Relationship Id="rId1" Type="http://schemas.openxmlformats.org/officeDocument/2006/relationships/slideLayout" Target="../slideLayouts/slideLayout299.xml"/></Relationships>
</file>

<file path=ppt/slides/_rels/slide8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4.xml"/><Relationship Id="rId1" Type="http://schemas.openxmlformats.org/officeDocument/2006/relationships/slideLayout" Target="../slideLayouts/slideLayout299.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7.xml"/></Relationships>
</file>

<file path=ppt/slides/_rels/slide9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5.xml"/><Relationship Id="rId1" Type="http://schemas.openxmlformats.org/officeDocument/2006/relationships/slideLayout" Target="../slideLayouts/slideLayout299.xml"/></Relationships>
</file>

<file path=ppt/slides/_rels/slide9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6.xml"/><Relationship Id="rId1" Type="http://schemas.openxmlformats.org/officeDocument/2006/relationships/slideLayout" Target="../slideLayouts/slideLayout299.xml"/></Relationships>
</file>

<file path=ppt/slides/_rels/slide9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7.xml"/><Relationship Id="rId1" Type="http://schemas.openxmlformats.org/officeDocument/2006/relationships/slideLayout" Target="../slideLayouts/slideLayout299.xml"/></Relationships>
</file>

<file path=ppt/slides/_rels/slide9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8.xml"/><Relationship Id="rId1" Type="http://schemas.openxmlformats.org/officeDocument/2006/relationships/slideLayout" Target="../slideLayouts/slideLayout299.xml"/></Relationships>
</file>

<file path=ppt/slides/_rels/slide9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9.xml"/><Relationship Id="rId1" Type="http://schemas.openxmlformats.org/officeDocument/2006/relationships/slideLayout" Target="../slideLayouts/slideLayout299.xml"/></Relationships>
</file>

<file path=ppt/slides/_rels/slide9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0.xml"/><Relationship Id="rId1" Type="http://schemas.openxmlformats.org/officeDocument/2006/relationships/slideLayout" Target="../slideLayouts/slideLayout299.xml"/></Relationships>
</file>

<file path=ppt/slides/_rels/slide9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1.xml"/><Relationship Id="rId1" Type="http://schemas.openxmlformats.org/officeDocument/2006/relationships/slideLayout" Target="../slideLayouts/slideLayout299.xml"/></Relationships>
</file>

<file path=ppt/slides/_rels/slide9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2.xml"/><Relationship Id="rId1" Type="http://schemas.openxmlformats.org/officeDocument/2006/relationships/slideLayout" Target="../slideLayouts/slideLayout299.xml"/><Relationship Id="rId5" Type="http://schemas.openxmlformats.org/officeDocument/2006/relationships/image" Target="../media/image83.png"/><Relationship Id="rId4" Type="http://schemas.openxmlformats.org/officeDocument/2006/relationships/image" Target="../media/image82.png"/></Relationships>
</file>

<file path=ppt/slides/_rels/slide9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3.xml"/><Relationship Id="rId1" Type="http://schemas.openxmlformats.org/officeDocument/2006/relationships/slideLayout" Target="../slideLayouts/slideLayout85.xml"/></Relationships>
</file>

<file path=ppt/slides/_rels/slide9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4.xml"/><Relationship Id="rId1" Type="http://schemas.openxmlformats.org/officeDocument/2006/relationships/slideLayout" Target="../slideLayouts/slideLayout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1" descr="200751_Holy_Spiri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193675"/>
            <a:ext cx="9174163" cy="611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762000" y="1371600"/>
            <a:ext cx="7620000" cy="2286000"/>
          </a:xfrm>
          <a:effectLst>
            <a:outerShdw blurRad="63500" dist="38099" dir="2700000" algn="ctr" rotWithShape="0">
              <a:schemeClr val="bg1">
                <a:alpha val="74998"/>
              </a:schemeClr>
            </a:outerShdw>
          </a:effectLst>
        </p:spPr>
        <p:txBody>
          <a:bodyPr/>
          <a:lstStyle/>
          <a:p>
            <a:pPr algn="ctr" eaLnBrk="1" hangingPunct="1">
              <a:defRPr/>
            </a:pPr>
            <a:r>
              <a:rPr lang="ar-JO" sz="7200" dirty="0">
                <a:effectLst>
                  <a:glow rad="266700">
                    <a:srgbClr val="000000">
                      <a:alpha val="75000"/>
                    </a:srgbClr>
                  </a:glow>
                </a:effectLst>
                <a:latin typeface="Arial" panose="020B0604020202020204" pitchFamily="34" charset="0"/>
                <a:ea typeface="ＭＳ Ｐゴシック" pitchFamily="-112" charset="-128"/>
                <a:cs typeface="Arial" panose="020B0604020202020204" pitchFamily="34" charset="0"/>
              </a:rPr>
              <a:t>الروح القدس </a:t>
            </a:r>
            <a:br>
              <a:rPr lang="ar-JO" sz="7200" dirty="0">
                <a:effectLst>
                  <a:glow rad="266700">
                    <a:srgbClr val="000000">
                      <a:alpha val="75000"/>
                    </a:srgbClr>
                  </a:glow>
                </a:effectLst>
                <a:latin typeface="Arial" panose="020B0604020202020204" pitchFamily="34" charset="0"/>
                <a:ea typeface="ＭＳ Ｐゴシック" pitchFamily="-112" charset="-128"/>
                <a:cs typeface="Arial" panose="020B0604020202020204" pitchFamily="34" charset="0"/>
              </a:rPr>
            </a:br>
            <a:r>
              <a:rPr lang="ar-JO" sz="7200" dirty="0">
                <a:effectLst>
                  <a:glow rad="266700">
                    <a:srgbClr val="000000">
                      <a:alpha val="75000"/>
                    </a:srgbClr>
                  </a:glow>
                </a:effectLst>
                <a:latin typeface="Arial" panose="020B0604020202020204" pitchFamily="34" charset="0"/>
                <a:ea typeface="ＭＳ Ｐゴシック" pitchFamily="-112" charset="-128"/>
                <a:cs typeface="Arial" panose="020B0604020202020204" pitchFamily="34" charset="0"/>
              </a:rPr>
              <a:t>والمواهب الروحية</a:t>
            </a:r>
            <a:endParaRPr lang="en-US" sz="7200" dirty="0">
              <a:effectLst>
                <a:glow rad="266700">
                  <a:srgbClr val="000000">
                    <a:alpha val="75000"/>
                  </a:srgbClr>
                </a:glow>
              </a:effectLst>
              <a:latin typeface="Arial" panose="020B0604020202020204" pitchFamily="34" charset="0"/>
              <a:ea typeface="ＭＳ Ｐゴシック" pitchFamily="-112" charset="-128"/>
              <a:cs typeface="Arial" panose="020B0604020202020204" pitchFamily="34" charset="0"/>
            </a:endParaRPr>
          </a:p>
        </p:txBody>
      </p:sp>
      <p:sp>
        <p:nvSpPr>
          <p:cNvPr id="2051" name="Rectangle 3"/>
          <p:cNvSpPr>
            <a:spLocks noGrp="1" noChangeArrowheads="1"/>
          </p:cNvSpPr>
          <p:nvPr>
            <p:ph type="subTitle" idx="1"/>
          </p:nvPr>
        </p:nvSpPr>
        <p:spPr>
          <a:xfrm>
            <a:off x="2843808" y="6929682"/>
            <a:ext cx="5791200" cy="1447800"/>
          </a:xfrm>
          <a:effectLst>
            <a:outerShdw blurRad="63500" dist="38099" dir="2700000" algn="ctr" rotWithShape="0">
              <a:schemeClr val="bg1">
                <a:alpha val="74998"/>
              </a:schemeClr>
            </a:outerShdw>
          </a:effectLst>
        </p:spPr>
        <p:txBody>
          <a:bodyPr/>
          <a:lstStyle/>
          <a:p>
            <a:pPr eaLnBrk="1" hangingPunct="1">
              <a:buFont typeface="Wingdings" pitchFamily="-112" charset="2"/>
              <a:buNone/>
              <a:defRPr/>
            </a:pPr>
            <a:r>
              <a:rPr lang="en-US" sz="3800" dirty="0">
                <a:effectLst>
                  <a:glow rad="266700">
                    <a:srgbClr val="000000">
                      <a:alpha val="75000"/>
                    </a:srgbClr>
                  </a:glow>
                </a:effectLst>
                <a:latin typeface="Arial" panose="020B0604020202020204" pitchFamily="34" charset="0"/>
                <a:ea typeface="ＭＳ Ｐゴシック" pitchFamily="-112" charset="-128"/>
                <a:cs typeface="Arial" panose="020B0604020202020204" pitchFamily="34" charset="0"/>
              </a:rPr>
              <a:t>A 2-Part Course for January-April 2016</a:t>
            </a:r>
          </a:p>
        </p:txBody>
      </p:sp>
      <p:sp>
        <p:nvSpPr>
          <p:cNvPr id="7" name="Text Box 1028"/>
          <p:cNvSpPr txBox="1">
            <a:spLocks noChangeArrowheads="1"/>
          </p:cNvSpPr>
          <p:nvPr/>
        </p:nvSpPr>
        <p:spPr bwMode="auto">
          <a:xfrm>
            <a:off x="0" y="-28576"/>
            <a:ext cx="9144000" cy="86528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ar-JO" sz="36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أهلا بك في مساقنا خلال هذا الفصل</a:t>
            </a:r>
            <a:endParaRPr lang="en-US" sz="36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C13D72BA-CBBF-5FD3-5A98-2A4631DA4805}"/>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D053DE-B105-861B-1DFA-051066DB5D2B}"/>
              </a:ext>
            </a:extLst>
          </p:cNvPr>
          <p:cNvPicPr>
            <a:picLocks noChangeAspect="1"/>
          </p:cNvPicPr>
          <p:nvPr/>
        </p:nvPicPr>
        <p:blipFill rotWithShape="1">
          <a:blip r:embed="rId3"/>
          <a:srcRect t="4480" b="4199"/>
          <a:stretch/>
        </p:blipFill>
        <p:spPr>
          <a:xfrm>
            <a:off x="39467" y="-3016"/>
            <a:ext cx="9035952" cy="6861016"/>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ar-JO" sz="2800" b="1" i="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t>عائلة جريفيث</a:t>
            </a:r>
            <a:br>
              <a:rPr lang="en-US" sz="2800" b="1" i="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br>
            <a:r>
              <a:rPr lang="ar-JO" sz="2800" b="1" i="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t>28 تشرين ثاني 2019</a:t>
            </a:r>
            <a:endParaRPr lang="en-US"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endParaRPr>
          </a:p>
        </p:txBody>
      </p:sp>
      <p:sp>
        <p:nvSpPr>
          <p:cNvPr id="10" name="Title 2"/>
          <p:cNvSpPr txBox="1">
            <a:spLocks/>
          </p:cNvSpPr>
          <p:nvPr/>
        </p:nvSpPr>
        <p:spPr bwMode="auto">
          <a:xfrm>
            <a:off x="1187624" y="-3016"/>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2022</a:t>
            </a:r>
            <a:endParaRPr kumimoji="0" lang="en-US" sz="4400" b="1" i="0"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ext Box 6">
            <a:extLst>
              <a:ext uri="{FF2B5EF4-FFF2-40B4-BE49-F238E27FC236}">
                <a16:creationId xmlns:a16="http://schemas.microsoft.com/office/drawing/2014/main" id="{C3C3D3D8-674C-3888-85B3-93DCB59C51F6}"/>
              </a:ext>
            </a:extLst>
          </p:cNvPr>
          <p:cNvSpPr txBox="1">
            <a:spLocks noChangeArrowheads="1"/>
          </p:cNvSpPr>
          <p:nvPr/>
        </p:nvSpPr>
        <p:spPr bwMode="auto">
          <a:xfrm>
            <a:off x="2267744" y="2066725"/>
            <a:ext cx="2088232"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جون </a:t>
            </a: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وكلوي</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 (30)</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Text Box 5">
            <a:extLst>
              <a:ext uri="{FF2B5EF4-FFF2-40B4-BE49-F238E27FC236}">
                <a16:creationId xmlns:a16="http://schemas.microsoft.com/office/drawing/2014/main" id="{0ED7C826-0562-14C5-0F8F-7B43C79BC8E8}"/>
              </a:ext>
            </a:extLst>
          </p:cNvPr>
          <p:cNvSpPr txBox="1">
            <a:spLocks noChangeArrowheads="1"/>
          </p:cNvSpPr>
          <p:nvPr/>
        </p:nvSpPr>
        <p:spPr bwMode="auto">
          <a:xfrm>
            <a:off x="4551800" y="2066725"/>
            <a:ext cx="1755707"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كيرت </a:t>
            </a: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وكارا (36)</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7">
            <a:extLst>
              <a:ext uri="{FF2B5EF4-FFF2-40B4-BE49-F238E27FC236}">
                <a16:creationId xmlns:a16="http://schemas.microsoft.com/office/drawing/2014/main" id="{86BA622A-8AFB-6424-4417-35AE26A948F7}"/>
              </a:ext>
            </a:extLst>
          </p:cNvPr>
          <p:cNvSpPr txBox="1">
            <a:spLocks noChangeArrowheads="1"/>
          </p:cNvSpPr>
          <p:nvPr/>
        </p:nvSpPr>
        <p:spPr bwMode="auto">
          <a:xfrm>
            <a:off x="6503331" y="2066725"/>
            <a:ext cx="2555776"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ستيفن</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 وكيتي</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 (33)</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8">
            <a:extLst>
              <a:ext uri="{FF2B5EF4-FFF2-40B4-BE49-F238E27FC236}">
                <a16:creationId xmlns:a16="http://schemas.microsoft.com/office/drawing/2014/main" id="{11D2716A-F350-76A2-42B8-C73515C86402}"/>
              </a:ext>
            </a:extLst>
          </p:cNvPr>
          <p:cNvSpPr txBox="1">
            <a:spLocks noChangeArrowheads="1"/>
          </p:cNvSpPr>
          <p:nvPr/>
        </p:nvSpPr>
        <p:spPr bwMode="auto">
          <a:xfrm>
            <a:off x="340070" y="2066725"/>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ريك وسوزان</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93406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230957-4302-7445-9197-8BEBC7985FB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373" y="29469"/>
            <a:ext cx="3609555" cy="6858000"/>
          </a:xfrm>
          <a:prstGeom prst="rect">
            <a:avLst/>
          </a:prstGeom>
        </p:spPr>
      </p:pic>
      <p:pic>
        <p:nvPicPr>
          <p:cNvPr id="8" name="Picture 7">
            <a:extLst>
              <a:ext uri="{FF2B5EF4-FFF2-40B4-BE49-F238E27FC236}">
                <a16:creationId xmlns:a16="http://schemas.microsoft.com/office/drawing/2014/main" id="{988043F0-D1AC-6340-BBCD-4C907437D929}"/>
              </a:ext>
            </a:extLst>
          </p:cNvPr>
          <p:cNvPicPr>
            <a:picLocks noChangeAspect="1"/>
          </p:cNvPicPr>
          <p:nvPr/>
        </p:nvPicPr>
        <p:blipFill>
          <a:blip r:embed="rId4"/>
          <a:stretch>
            <a:fillRect/>
          </a:stretch>
        </p:blipFill>
        <p:spPr>
          <a:xfrm>
            <a:off x="5444108" y="-1"/>
            <a:ext cx="3729705" cy="6887469"/>
          </a:xfrm>
          <a:prstGeom prst="rect">
            <a:avLst/>
          </a:prstGeom>
        </p:spPr>
      </p:pic>
      <p:sp>
        <p:nvSpPr>
          <p:cNvPr id="900098" name="Rectangle 2"/>
          <p:cNvSpPr>
            <a:spLocks noGrp="1" noChangeArrowheads="1"/>
          </p:cNvSpPr>
          <p:nvPr>
            <p:ph type="ctrTitle"/>
          </p:nvPr>
        </p:nvSpPr>
        <p:spPr>
          <a:xfrm>
            <a:off x="3706374" y="29468"/>
            <a:ext cx="1731254" cy="3399531"/>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أحصل على بطاقة الصلاة الخاصة بنا</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6394497" y="6363904"/>
            <a:ext cx="1785257"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الخلف</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956871" y="6363904"/>
            <a:ext cx="1785257"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الأمام</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89533169"/>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EB9E5E-5B29-2049-A85C-2575DEFE75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5657" y="0"/>
            <a:ext cx="7128587" cy="6858005"/>
          </a:xfrm>
          <a:prstGeom prst="rect">
            <a:avLst/>
          </a:prstGeom>
        </p:spPr>
      </p:pic>
      <p:sp>
        <p:nvSpPr>
          <p:cNvPr id="900098" name="Rectangle 2"/>
          <p:cNvSpPr>
            <a:spLocks noGrp="1" noChangeArrowheads="1"/>
          </p:cNvSpPr>
          <p:nvPr>
            <p:ph type="ctrTitle"/>
          </p:nvPr>
        </p:nvSpPr>
        <p:spPr>
          <a:xfrm rot="16200000">
            <a:off x="-2883159" y="2883157"/>
            <a:ext cx="6858001" cy="1091681"/>
          </a:xfrm>
          <a:solidFill>
            <a:srgbClr val="C00000"/>
          </a:solidFill>
          <a:effectLst/>
        </p:spPr>
        <p:txBody>
          <a:bodyPr anchor="ctr"/>
          <a:lstStyle/>
          <a:p>
            <a:pPr>
              <a:defRPr/>
            </a:pPr>
            <a:r>
              <a:rPr lang="ar-JO" sz="8800" b="1" dirty="0">
                <a:effectLst/>
                <a:latin typeface="Arial" panose="020B0604020202020204" pitchFamily="34" charset="0"/>
                <a:ea typeface="ＭＳ Ｐゴシック" charset="0"/>
                <a:cs typeface="Arial" panose="020B0604020202020204" pitchFamily="34" charset="0"/>
              </a:rPr>
              <a:t>عربي</a:t>
            </a:r>
            <a:endParaRPr lang="en-US" sz="8800" b="1" dirty="0">
              <a:effectLst/>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squar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81B438F9-0883-D146-A791-C4F1DD824509}"/>
              </a:ext>
            </a:extLst>
          </p:cNvPr>
          <p:cNvSpPr txBox="1">
            <a:spLocks noChangeArrowheads="1"/>
          </p:cNvSpPr>
          <p:nvPr/>
        </p:nvSpPr>
        <p:spPr bwMode="auto">
          <a:xfrm rot="21020509">
            <a:off x="1569095" y="3696975"/>
            <a:ext cx="6900596" cy="148529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Dr. Rick Griffith</a:t>
            </a:r>
            <a:endParaRPr kumimoji="0" lang="ar-SA"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Rectangle 2">
            <a:extLst>
              <a:ext uri="{FF2B5EF4-FFF2-40B4-BE49-F238E27FC236}">
                <a16:creationId xmlns:a16="http://schemas.microsoft.com/office/drawing/2014/main" id="{C8C10DBC-9CD4-EC2B-0DD9-C021A3D8F27A}"/>
              </a:ext>
            </a:extLst>
          </p:cNvPr>
          <p:cNvSpPr txBox="1">
            <a:spLocks noChangeArrowheads="1"/>
          </p:cNvSpPr>
          <p:nvPr/>
        </p:nvSpPr>
        <p:spPr bwMode="auto">
          <a:xfrm rot="21020509">
            <a:off x="1652913" y="1389829"/>
            <a:ext cx="6900596" cy="148529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endParaRPr kumimoji="0" lang="ar-SA" sz="10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4584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solidFill>
            <a:schemeClr val="tx1"/>
          </a:solidFill>
        </p:spPr>
        <p:txBody>
          <a:bodyPr/>
          <a:lstStyle/>
          <a:p>
            <a:pPr rtl="1" eaLnBrk="1" hangingPunct="1">
              <a:defRPr/>
            </a:pPr>
            <a:r>
              <a:rPr lang="ar-JO" altLang="zh-CN" dirty="0">
                <a:solidFill>
                  <a:schemeClr val="bg1"/>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أمورٌ أُخرى</a:t>
            </a:r>
            <a:endParaRPr lang="en-US" dirty="0">
              <a:solidFill>
                <a:schemeClr val="bg1"/>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pic>
        <p:nvPicPr>
          <p:cNvPr id="568322" name="Picture 5" descr="j0229713"/>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7051675" y="762000"/>
            <a:ext cx="1787525" cy="1820863"/>
          </a:xfrm>
          <a:noFill/>
          <a:extLst>
            <a:ext uri="{909E8E84-426E-40dd-AFC4-6F175D3DCCD1}">
              <a14:hiddenFill xmlns="" xmlns:a14="http://schemas.microsoft.com/office/drawing/2010/main">
                <a:solidFill>
                  <a:srgbClr val="FFFFFF"/>
                </a:solidFill>
              </a14:hiddenFill>
            </a:ext>
          </a:extLst>
        </p:spPr>
      </p:pic>
      <p:sp>
        <p:nvSpPr>
          <p:cNvPr id="568323" name="Text Box 4"/>
          <p:cNvSpPr txBox="1">
            <a:spLocks noChangeArrowheads="1"/>
          </p:cNvSpPr>
          <p:nvPr/>
        </p:nvSpPr>
        <p:spPr bwMode="auto">
          <a:xfrm>
            <a:off x="8578850" y="152400"/>
            <a:ext cx="355600" cy="461963"/>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6391" name="Picture 7" descr="j0233563"/>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7761288" y="5568950"/>
            <a:ext cx="1382712" cy="1289050"/>
          </a:xfrm>
          <a:noFill/>
          <a:extLst>
            <a:ext uri="{909E8E84-426E-40dd-AFC4-6F175D3DCCD1}">
              <a14:hiddenFill xmlns="" xmlns:a14="http://schemas.microsoft.com/office/drawing/2010/main">
                <a:solidFill>
                  <a:srgbClr val="FFFFFF"/>
                </a:solidFill>
              </a14:hiddenFill>
            </a:ext>
          </a:extLst>
        </p:spPr>
      </p:pic>
      <p:sp>
        <p:nvSpPr>
          <p:cNvPr id="16393" name="Rectangle 9"/>
          <p:cNvSpPr>
            <a:spLocks noChangeArrowheads="1"/>
          </p:cNvSpPr>
          <p:nvPr/>
        </p:nvSpPr>
        <p:spPr bwMode="auto">
          <a:xfrm>
            <a:off x="304800" y="1717675"/>
            <a:ext cx="8839200" cy="5140325"/>
          </a:xfrm>
          <a:prstGeom prst="rect">
            <a:avLst/>
          </a:prstGeom>
          <a:noFill/>
          <a:ln w="12700" cap="sq">
            <a:noFill/>
            <a:miter lim="800000"/>
            <a:headEnd type="none" w="sm" len="sm"/>
            <a:tailEnd type="none" w="sm" len="sm"/>
          </a:ln>
          <a:effectLst/>
        </p:spPr>
        <p:txBody>
          <a:bodyPr/>
          <a:lstStyle/>
          <a:p>
            <a:pPr marL="609600" marR="0" lvl="0" indent="-609600" algn="ctr" defTabSz="914400" rtl="1" eaLnBrk="1" fontAlgn="base" latinLnBrk="0" hangingPunct="1">
              <a:lnSpc>
                <a:spcPct val="100000"/>
              </a:lnSpc>
              <a:spcBef>
                <a:spcPct val="0"/>
              </a:spcBef>
              <a:spcAft>
                <a:spcPct val="0"/>
              </a:spcAft>
              <a:buClr>
                <a:srgbClr val="FFFF00"/>
              </a:buClr>
              <a:buSzPct val="75000"/>
              <a:buFontTx/>
              <a:buNone/>
              <a:tabLst/>
              <a:defRPr/>
            </a:pPr>
            <a:r>
              <a:rPr kumimoji="0" lang="ar-JO"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tl/>
              </a:rPr>
              <a:t>نسْخُ ملاحظات الفصل</a:t>
            </a:r>
          </a:p>
          <a:p>
            <a:pPr marL="609600" marR="0" lvl="0" indent="-609600" algn="ctr" defTabSz="914400" rtl="1" eaLnBrk="1" fontAlgn="base" latinLnBrk="0" hangingPunct="1">
              <a:lnSpc>
                <a:spcPct val="100000"/>
              </a:lnSpc>
              <a:spcBef>
                <a:spcPct val="0"/>
              </a:spcBef>
              <a:spcAft>
                <a:spcPct val="0"/>
              </a:spcAft>
              <a:buClr>
                <a:srgbClr val="FFFF00"/>
              </a:buClr>
              <a:buSzPct val="75000"/>
              <a:buFontTx/>
              <a:buNone/>
              <a:tabLst/>
              <a:defRPr/>
            </a:pPr>
            <a:endParaRPr kumimoji="0" lang="en-US" altLang="zh-CN" sz="28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609600" marR="0" lvl="0" indent="-609600" algn="ctr" defTabSz="914400" rtl="0" eaLnBrk="1" fontAlgn="base" latinLnBrk="0" hangingPunct="1">
              <a:lnSpc>
                <a:spcPct val="100000"/>
              </a:lnSpc>
              <a:spcBef>
                <a:spcPct val="0"/>
              </a:spcBef>
              <a:spcAft>
                <a:spcPct val="0"/>
              </a:spcAft>
              <a:buClr>
                <a:srgbClr val="FFFF00"/>
              </a:buClr>
              <a:buSzPct val="75000"/>
              <a:buFontTx/>
              <a:buNone/>
              <a:tabLst/>
              <a:defRPr/>
            </a:pPr>
            <a:r>
              <a:rPr kumimoji="0" lang="ar-JO" altLang="zh-CN" sz="36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الاتِّصال بي</a:t>
            </a:r>
            <a:endParaRPr kumimoji="0" lang="en-US" altLang="zh-CN"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609600" marR="0" lvl="0" indent="-609600" algn="ctr" defTabSz="914400" rtl="0" eaLnBrk="1" fontAlgn="base" latinLnBrk="0" hangingPunct="1">
              <a:lnSpc>
                <a:spcPct val="100000"/>
              </a:lnSpc>
              <a:spcBef>
                <a:spcPct val="0"/>
              </a:spcBef>
              <a:spcAft>
                <a:spcPct val="0"/>
              </a:spcAft>
              <a:buClr>
                <a:srgbClr val="FFFF00"/>
              </a:buClr>
              <a:buSzPct val="75000"/>
              <a:buFontTx/>
              <a:buNone/>
              <a:tabLst/>
              <a:defRPr/>
            </a:pPr>
            <a:endParaRPr kumimoji="0" lang="en-US" altLang="zh-CN"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609600" marR="0" lvl="0" indent="-609600" algn="r" defTabSz="914400" rtl="1"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ar-JO"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رقم الهاتف المحمول: </a:t>
            </a: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+962 7 9725 6061</a:t>
            </a:r>
          </a:p>
          <a:p>
            <a:pPr marL="609600" marR="0" lvl="0" indent="-609600" algn="r" defTabSz="914400" rtl="1"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ar-JO"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ساعاتي المكتبيَّة بعد وقت الكنيسة</a:t>
            </a:r>
            <a:endPar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609600" marR="0" lvl="0" indent="-609600" algn="r" defTabSz="914400" rtl="1"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ar-JO"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الإيميل: </a:t>
            </a: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drrickgriffith@gmail.com</a:t>
            </a:r>
          </a:p>
          <a:p>
            <a:pPr marL="609600" marR="0" lvl="0" indent="-609600" algn="r" defTabSz="914400" rtl="1"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ar-JO"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لنتناول الغداء أيضًا!</a:t>
            </a: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fade">
                                      <p:cBhvr>
                                        <p:cTn id="7" dur="770" decel="100000"/>
                                        <p:tgtEl>
                                          <p:spTgt spid="16391"/>
                                        </p:tgtEl>
                                      </p:cBhvr>
                                    </p:animEffect>
                                    <p:animScale>
                                      <p:cBhvr>
                                        <p:cTn id="8" dur="770" decel="100000"/>
                                        <p:tgtEl>
                                          <p:spTgt spid="16391"/>
                                        </p:tgtEl>
                                      </p:cBhvr>
                                      <p:from x="10000" y="10000"/>
                                      <p:to x="200000" y="450000"/>
                                    </p:animScale>
                                    <p:animScale>
                                      <p:cBhvr>
                                        <p:cTn id="9" dur="1230" accel="100000" fill="hold">
                                          <p:stCondLst>
                                            <p:cond delay="770"/>
                                          </p:stCondLst>
                                        </p:cTn>
                                        <p:tgtEl>
                                          <p:spTgt spid="16391"/>
                                        </p:tgtEl>
                                      </p:cBhvr>
                                      <p:from x="200000" y="450000"/>
                                      <p:to x="100000" y="100000"/>
                                    </p:animScale>
                                    <p:set>
                                      <p:cBhvr>
                                        <p:cTn id="10" dur="770" fill="hold"/>
                                        <p:tgtEl>
                                          <p:spTgt spid="16391"/>
                                        </p:tgtEl>
                                        <p:attrNameLst>
                                          <p:attrName>ppt_x</p:attrName>
                                        </p:attrNameLst>
                                      </p:cBhvr>
                                      <p:to>
                                        <p:strVal val="(0.5)"/>
                                      </p:to>
                                    </p:set>
                                    <p:anim from="(0.5)" to="(#ppt_x)" calcmode="lin" valueType="num">
                                      <p:cBhvr>
                                        <p:cTn id="11" dur="1230" accel="100000" fill="hold">
                                          <p:stCondLst>
                                            <p:cond delay="770"/>
                                          </p:stCondLst>
                                        </p:cTn>
                                        <p:tgtEl>
                                          <p:spTgt spid="16391"/>
                                        </p:tgtEl>
                                        <p:attrNameLst>
                                          <p:attrName>ppt_x</p:attrName>
                                        </p:attrNameLst>
                                      </p:cBhvr>
                                    </p:anim>
                                    <p:set>
                                      <p:cBhvr>
                                        <p:cTn id="12" dur="770" fill="hold"/>
                                        <p:tgtEl>
                                          <p:spTgt spid="16391"/>
                                        </p:tgtEl>
                                        <p:attrNameLst>
                                          <p:attrName>ppt_y</p:attrName>
                                        </p:attrNameLst>
                                      </p:cBhvr>
                                      <p:to>
                                        <p:strVal val="(#ppt_y+0.4)"/>
                                      </p:to>
                                    </p:set>
                                    <p:anim from="(#ppt_y+0.4)" to="(#ppt_y)" calcmode="lin" valueType="num">
                                      <p:cBhvr>
                                        <p:cTn id="13" dur="1230" accel="100000" fill="hold">
                                          <p:stCondLst>
                                            <p:cond delay="770"/>
                                          </p:stCondLst>
                                        </p:cTn>
                                        <p:tgtEl>
                                          <p:spTgt spid="16391"/>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6393">
                                            <p:txEl>
                                              <p:pRg st="2" end="2"/>
                                            </p:txEl>
                                          </p:spTgt>
                                        </p:tgtEl>
                                        <p:attrNameLst>
                                          <p:attrName>style.visibility</p:attrName>
                                        </p:attrNameLst>
                                      </p:cBhvr>
                                      <p:to>
                                        <p:strVal val="visible"/>
                                      </p:to>
                                    </p:set>
                                    <p:anim calcmode="lin" valueType="num">
                                      <p:cBhvr additive="base">
                                        <p:cTn id="18" dur="500" fill="hold"/>
                                        <p:tgtEl>
                                          <p:spTgt spid="16393">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639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6393">
                                            <p:txEl>
                                              <p:pRg st="4" end="4"/>
                                            </p:txEl>
                                          </p:spTgt>
                                        </p:tgtEl>
                                        <p:attrNameLst>
                                          <p:attrName>style.visibility</p:attrName>
                                        </p:attrNameLst>
                                      </p:cBhvr>
                                      <p:to>
                                        <p:strVal val="visible"/>
                                      </p:to>
                                    </p:set>
                                    <p:anim calcmode="lin" valueType="num">
                                      <p:cBhvr additive="base">
                                        <p:cTn id="24" dur="500" fill="hold"/>
                                        <p:tgtEl>
                                          <p:spTgt spid="16393">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639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6393">
                                            <p:txEl>
                                              <p:pRg st="5" end="5"/>
                                            </p:txEl>
                                          </p:spTgt>
                                        </p:tgtEl>
                                        <p:attrNameLst>
                                          <p:attrName>style.visibility</p:attrName>
                                        </p:attrNameLst>
                                      </p:cBhvr>
                                      <p:to>
                                        <p:strVal val="visible"/>
                                      </p:to>
                                    </p:set>
                                    <p:anim calcmode="lin" valueType="num">
                                      <p:cBhvr additive="base">
                                        <p:cTn id="30" dur="500" fill="hold"/>
                                        <p:tgtEl>
                                          <p:spTgt spid="16393">
                                            <p:txEl>
                                              <p:pRg st="5" end="5"/>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639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6393">
                                            <p:txEl>
                                              <p:pRg st="6" end="6"/>
                                            </p:txEl>
                                          </p:spTgt>
                                        </p:tgtEl>
                                        <p:attrNameLst>
                                          <p:attrName>style.visibility</p:attrName>
                                        </p:attrNameLst>
                                      </p:cBhvr>
                                      <p:to>
                                        <p:strVal val="visible"/>
                                      </p:to>
                                    </p:set>
                                    <p:anim calcmode="lin" valueType="num">
                                      <p:cBhvr additive="base">
                                        <p:cTn id="36" dur="500" fill="hold"/>
                                        <p:tgtEl>
                                          <p:spTgt spid="16393">
                                            <p:txEl>
                                              <p:pRg st="6" end="6"/>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639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6393">
                                            <p:txEl>
                                              <p:pRg st="7" end="7"/>
                                            </p:txEl>
                                          </p:spTgt>
                                        </p:tgtEl>
                                        <p:attrNameLst>
                                          <p:attrName>style.visibility</p:attrName>
                                        </p:attrNameLst>
                                      </p:cBhvr>
                                      <p:to>
                                        <p:strVal val="visible"/>
                                      </p:to>
                                    </p:set>
                                    <p:anim calcmode="lin" valueType="num">
                                      <p:cBhvr additive="base">
                                        <p:cTn id="42" dur="500" fill="hold"/>
                                        <p:tgtEl>
                                          <p:spTgt spid="16393">
                                            <p:txEl>
                                              <p:pRg st="7" end="7"/>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639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3"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Title 1"/>
          <p:cNvSpPr>
            <a:spLocks noGrp="1"/>
          </p:cNvSpPr>
          <p:nvPr>
            <p:ph type="ctrTitle"/>
          </p:nvPr>
        </p:nvSpPr>
        <p:spPr>
          <a:xfrm>
            <a:off x="2895600" y="1125538"/>
            <a:ext cx="5867400" cy="2286000"/>
          </a:xfrm>
        </p:spPr>
        <p:txBody>
          <a:bodyPr/>
          <a:lstStyle/>
          <a:p>
            <a:pPr algn="ctr"/>
            <a:r>
              <a:rPr lang="ar-JO" sz="4800" b="1" dirty="0">
                <a:latin typeface="Arial" panose="020B0604020202020204" pitchFamily="34" charset="0"/>
                <a:ea typeface="ＭＳ Ｐゴシック" charset="0"/>
                <a:cs typeface="Arial" panose="020B0604020202020204" pitchFamily="34" charset="0"/>
              </a:rPr>
              <a:t>ماذا تعتقد عن           الروح القدس؟</a:t>
            </a:r>
            <a:endParaRPr lang="en-US" sz="4800" b="1" dirty="0">
              <a:latin typeface="Arial" panose="020B0604020202020204" pitchFamily="34" charset="0"/>
              <a:ea typeface="ＭＳ Ｐゴシック" charset="0"/>
              <a:cs typeface="Arial" panose="020B0604020202020204" pitchFamily="34" charset="0"/>
            </a:endParaRPr>
          </a:p>
        </p:txBody>
      </p:sp>
      <p:sp>
        <p:nvSpPr>
          <p:cNvPr id="444418" name="Subtitle 2"/>
          <p:cNvSpPr>
            <a:spLocks noGrp="1"/>
          </p:cNvSpPr>
          <p:nvPr>
            <p:ph type="subTitle" idx="1"/>
          </p:nvPr>
        </p:nvSpPr>
        <p:spPr>
          <a:xfrm>
            <a:off x="2700338" y="3573463"/>
            <a:ext cx="6335712" cy="2519362"/>
          </a:xfrm>
        </p:spPr>
        <p:txBody>
          <a:bodyPr/>
          <a:lstStyle/>
          <a:p>
            <a:pPr algn="ctr">
              <a:buFont typeface="Wingdings" charset="0"/>
              <a:buNone/>
            </a:pPr>
            <a:r>
              <a:rPr lang="ar-JO" sz="2800" dirty="0">
                <a:latin typeface="Arial" panose="020B0604020202020204" pitchFamily="34" charset="0"/>
                <a:ea typeface="ＭＳ Ｐゴシック" charset="0"/>
                <a:cs typeface="Arial" panose="020B0604020202020204" pitchFamily="34" charset="0"/>
              </a:rPr>
              <a:t>يرجى إكمال العناصر الـ 24 الموجودة في الصفحة ذ في الدقائق القليلة القادمة. افعل هذا بسرعة. إذا لم توافق أو ترفض على الفور، قم بالإشارة إلى غير متأكد.</a:t>
            </a:r>
            <a:endParaRPr lang="en-US" sz="2800" dirty="0">
              <a:latin typeface="Arial" panose="020B0604020202020204" pitchFamily="34" charset="0"/>
              <a:ea typeface="ＭＳ Ｐゴシック" charset="0"/>
              <a:cs typeface="Arial" panose="020B0604020202020204" pitchFamily="34" charset="0"/>
            </a:endParaRPr>
          </a:p>
        </p:txBody>
      </p:sp>
      <p:sp>
        <p:nvSpPr>
          <p:cNvPr id="4" name="Text Box 5"/>
          <p:cNvSpPr txBox="1">
            <a:spLocks noChangeArrowheads="1"/>
          </p:cNvSpPr>
          <p:nvPr/>
        </p:nvSpPr>
        <p:spPr bwMode="auto">
          <a:xfrm>
            <a:off x="8534400" y="0"/>
            <a:ext cx="609600" cy="461963"/>
          </a:xfrm>
          <a:prstGeom prst="rect">
            <a:avLst/>
          </a:prstGeom>
          <a:solidFill>
            <a:schemeClr val="accent5">
              <a:lumMod val="25000"/>
            </a:schemeClr>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ar-JO" b="1" kern="0" dirty="0">
                <a:solidFill>
                  <a:srgbClr val="FFFFFF"/>
                </a:solidFill>
                <a:latin typeface="Arial" panose="020B0604020202020204" pitchFamily="34" charset="0"/>
                <a:cs typeface="Arial" panose="020B0604020202020204" pitchFamily="34" charset="0"/>
              </a:rPr>
              <a:t>ر</a:t>
            </a:r>
            <a:endParaRPr lang="en-US" sz="1800" kern="0"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2"/>
          <p:cNvSpPr>
            <a:spLocks noChangeArrowheads="1"/>
          </p:cNvSpPr>
          <p:nvPr/>
        </p:nvSpPr>
        <p:spPr bwMode="auto">
          <a:xfrm>
            <a:off x="0" y="0"/>
            <a:ext cx="9142413" cy="6858000"/>
          </a:xfrm>
          <a:prstGeom prst="rect">
            <a:avLst/>
          </a:prstGeom>
          <a:solidFill>
            <a:srgbClr val="040404"/>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000000"/>
              </a:solidFill>
            </a:endParaRPr>
          </a:p>
        </p:txBody>
      </p:sp>
      <p:pic>
        <p:nvPicPr>
          <p:cNvPr id="445442" name="Picture 3"/>
          <p:cNvPicPr>
            <a:picLocks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762000" y="38100"/>
            <a:ext cx="72390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45443"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445444"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b="1">
                <a:solidFill>
                  <a:srgbClr val="000000"/>
                </a:solidFill>
                <a:latin typeface="Comic Sans MS" charset="0"/>
              </a:rPr>
              <a:t>Gen. 1:1</a:t>
            </a:r>
          </a:p>
        </p:txBody>
      </p:sp>
      <p:sp>
        <p:nvSpPr>
          <p:cNvPr id="221190" name="Rectangle 6"/>
          <p:cNvSpPr>
            <a:spLocks noGrp="1" noChangeArrowheads="1"/>
          </p:cNvSpPr>
          <p:nvPr>
            <p:ph type="ctrTitle"/>
          </p:nvPr>
        </p:nvSpPr>
        <p:spPr>
          <a:xfrm>
            <a:off x="0" y="838200"/>
            <a:ext cx="9144000" cy="4191000"/>
          </a:xfrm>
        </p:spPr>
        <p:txBody>
          <a:bodyPr/>
          <a:lstStyle/>
          <a:p>
            <a:pPr eaLnBrk="1" hangingPunct="1">
              <a:defRPr/>
            </a:pPr>
            <a:r>
              <a:rPr lang="ar-JO" altLang="ja-JP" sz="7200" b="1" dirty="0">
                <a:solidFill>
                  <a:srgbClr val="FFFF00"/>
                </a:solidFill>
                <a:effectLst>
                  <a:glow rad="292100">
                    <a:schemeClr val="tx2">
                      <a:alpha val="89000"/>
                    </a:schemeClr>
                  </a:glow>
                </a:effectLst>
                <a:latin typeface="Arial" panose="020B0604020202020204" pitchFamily="34" charset="0"/>
                <a:ea typeface="ＭＳ Ｐゴシック" charset="0"/>
                <a:cs typeface="Arial" panose="020B0604020202020204" pitchFamily="34" charset="0"/>
              </a:rPr>
              <a:t>في البدء خلق الله       السماوات والأرض          (تك 1: 1)</a:t>
            </a:r>
            <a:endParaRPr lang="en-US" sz="7200" b="1" dirty="0">
              <a:solidFill>
                <a:srgbClr val="FFFF00"/>
              </a:solidFill>
              <a:effectLst>
                <a:glow rad="292100">
                  <a:schemeClr val="tx2">
                    <a:alpha val="89000"/>
                  </a:schemeClr>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627" name="Rectangle 3"/>
          <p:cNvSpPr>
            <a:spLocks noGrp="1" noRot="1" noChangeArrowheads="1"/>
          </p:cNvSpPr>
          <p:nvPr>
            <p:ph type="title" idx="4294967295"/>
          </p:nvPr>
        </p:nvSpPr>
        <p:spPr>
          <a:xfrm>
            <a:off x="7162800" y="152400"/>
            <a:ext cx="1905000" cy="457200"/>
          </a:xfrm>
        </p:spPr>
        <p:txBody>
          <a:bodyPr/>
          <a:lstStyle/>
          <a:p>
            <a:pPr algn="r" eaLnBrk="1" hangingPunct="1">
              <a:defRPr/>
            </a:pPr>
            <a:r>
              <a:rPr lang="en-US" sz="2400">
                <a:latin typeface="Arial" panose="020B0604020202020204" pitchFamily="34" charset="0"/>
                <a:ea typeface="ＭＳ Ｐゴシック" charset="0"/>
                <a:cs typeface="Arial" panose="020B0604020202020204" pitchFamily="34" charset="0"/>
              </a:rPr>
              <a:t>Light</a:t>
            </a:r>
          </a:p>
        </p:txBody>
      </p:sp>
      <p:pic>
        <p:nvPicPr>
          <p:cNvPr id="447490" name="Picture 6" descr="npo0000c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2388"/>
            <a:ext cx="9220200" cy="691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0628" name="Text Box 4"/>
          <p:cNvSpPr txBox="1">
            <a:spLocks noChangeArrowheads="1"/>
          </p:cNvSpPr>
          <p:nvPr/>
        </p:nvSpPr>
        <p:spPr bwMode="auto">
          <a:xfrm>
            <a:off x="0" y="304800"/>
            <a:ext cx="9144000" cy="39687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spcBef>
                <a:spcPct val="50000"/>
              </a:spcBef>
              <a:defRPr/>
            </a:pPr>
            <a:r>
              <a:rPr lang="ar-JO"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خلق الله – اليوم 1</a:t>
            </a:r>
            <a:endParaRPr lang="en-US"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30629" name="Text Box 5"/>
          <p:cNvSpPr txBox="1">
            <a:spLocks noChangeArrowheads="1"/>
          </p:cNvSpPr>
          <p:nvPr/>
        </p:nvSpPr>
        <p:spPr bwMode="auto">
          <a:xfrm>
            <a:off x="107504" y="2636912"/>
            <a:ext cx="9036496" cy="3970318"/>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3وَقَالَ </a:t>
            </a:r>
            <a:r>
              <a:rPr lang="ar-JO" sz="36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الله</a:t>
            </a: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p>
          <a:p>
            <a:pPr algn="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«لِيَكُنْ نُورٌ»، فَكَانَ نُورٌ.</a:t>
            </a:r>
          </a:p>
          <a:p>
            <a:pPr algn="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4 وَرَأَى </a:t>
            </a:r>
            <a:r>
              <a:rPr lang="ar-JO" sz="36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اللهُ</a:t>
            </a: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النُّورَ أَنَّهُ حَسَنٌ. </a:t>
            </a:r>
          </a:p>
          <a:p>
            <a:pPr algn="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وَفَصَلَ اللهُ بَيْنَ النُّورِ وَالظُّلْمَةِ. </a:t>
            </a:r>
          </a:p>
          <a:p>
            <a:pPr algn="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(تك 1: 4) </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627" name="Rectangle 3"/>
          <p:cNvSpPr>
            <a:spLocks noGrp="1" noRot="1" noChangeArrowheads="1"/>
          </p:cNvSpPr>
          <p:nvPr>
            <p:ph type="title" idx="4294967295"/>
          </p:nvPr>
        </p:nvSpPr>
        <p:spPr>
          <a:xfrm>
            <a:off x="7162800" y="152400"/>
            <a:ext cx="1905000" cy="457200"/>
          </a:xfrm>
        </p:spPr>
        <p:txBody>
          <a:bodyPr/>
          <a:lstStyle/>
          <a:p>
            <a:pPr algn="r" eaLnBrk="1" hangingPunct="1">
              <a:defRPr/>
            </a:pPr>
            <a:r>
              <a:rPr lang="en-US" sz="2400">
                <a:latin typeface="Arial" panose="020B0604020202020204" pitchFamily="34" charset="0"/>
                <a:ea typeface="ＭＳ Ｐゴシック" charset="0"/>
                <a:cs typeface="Arial" panose="020B0604020202020204" pitchFamily="34" charset="0"/>
              </a:rPr>
              <a:t>Light</a:t>
            </a:r>
          </a:p>
        </p:txBody>
      </p:sp>
      <p:pic>
        <p:nvPicPr>
          <p:cNvPr id="449538" name="Picture 6" descr="npo0000c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2388"/>
            <a:ext cx="9220200" cy="691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0628" name="Text Box 4"/>
          <p:cNvSpPr txBox="1">
            <a:spLocks noChangeArrowheads="1"/>
          </p:cNvSpPr>
          <p:nvPr/>
        </p:nvSpPr>
        <p:spPr bwMode="auto">
          <a:xfrm>
            <a:off x="2971800" y="304800"/>
            <a:ext cx="3048000" cy="396875"/>
          </a:xfrm>
          <a:prstGeom prst="rect">
            <a:avLst/>
          </a:prstGeom>
          <a:noFill/>
          <a:ln w="9525">
            <a:noFill/>
            <a:miter lim="800000"/>
            <a:headEnd/>
            <a:tailEnd/>
          </a:ln>
          <a:effec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spcBef>
                <a:spcPct val="50000"/>
              </a:spcBef>
              <a:defRPr/>
            </a:pPr>
            <a:r>
              <a:rPr lang="ar-JO"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خلق الله – اليوم 1</a:t>
            </a:r>
          </a:p>
        </p:txBody>
      </p:sp>
      <p:sp>
        <p:nvSpPr>
          <p:cNvPr id="2330629" name="Text Box 5"/>
          <p:cNvSpPr txBox="1">
            <a:spLocks noChangeArrowheads="1"/>
          </p:cNvSpPr>
          <p:nvPr/>
        </p:nvSpPr>
        <p:spPr bwMode="auto">
          <a:xfrm>
            <a:off x="179512" y="2636912"/>
            <a:ext cx="8964488" cy="3970318"/>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3وَقَالَ </a:t>
            </a:r>
            <a:r>
              <a:rPr lang="ar-JO" sz="36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يسوعُ</a:t>
            </a: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p>
          <a:p>
            <a:pPr algn="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«لِيَكُنْ نُورٌ»، فَكَانَ نُورٌ.</a:t>
            </a:r>
          </a:p>
          <a:p>
            <a:pPr algn="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4 وَرَأَى </a:t>
            </a:r>
            <a:r>
              <a:rPr lang="ar-JO" sz="36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يسوعُ</a:t>
            </a: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النُّورَ أَنَّهُ حَسَنٌ. </a:t>
            </a:r>
          </a:p>
          <a:p>
            <a:pPr algn="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وَفَصَلَ اللهُ بَيْنَ النُّورِ وَالظُّلْمَةِ. </a:t>
            </a:r>
          </a:p>
          <a:p>
            <a:pPr algn="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(تك 1: 4)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7496" name="Rectangle 8"/>
          <p:cNvSpPr>
            <a:spLocks noGrp="1" noRot="1" noChangeArrowheads="1"/>
          </p:cNvSpPr>
          <p:nvPr>
            <p:ph type="title" idx="4294967295"/>
          </p:nvPr>
        </p:nvSpPr>
        <p:spPr>
          <a:xfrm>
            <a:off x="6324600" y="152400"/>
            <a:ext cx="2667000" cy="533400"/>
          </a:xfrm>
        </p:spPr>
        <p:txBody>
          <a:bodyPr/>
          <a:lstStyle/>
          <a:p>
            <a:pPr algn="r" eaLnBrk="1" hangingPunct="1">
              <a:defRPr/>
            </a:pPr>
            <a:r>
              <a:rPr lang="en-US" sz="2400">
                <a:latin typeface="Arial" panose="020B0604020202020204" pitchFamily="34" charset="0"/>
                <a:ea typeface="ＭＳ Ｐゴシック" charset="0"/>
                <a:cs typeface="Arial" panose="020B0604020202020204" pitchFamily="34" charset="0"/>
              </a:rPr>
              <a:t>Whales</a:t>
            </a:r>
          </a:p>
        </p:txBody>
      </p:sp>
      <p:pic>
        <p:nvPicPr>
          <p:cNvPr id="451586" name="Picture 7" descr="npo0000ee"/>
          <p:cNvPicPr>
            <a:picLocks noChangeAspect="1" noChangeArrowheads="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7491" name="Text Box 3"/>
          <p:cNvSpPr txBox="1">
            <a:spLocks noChangeArrowheads="1"/>
          </p:cNvSpPr>
          <p:nvPr/>
        </p:nvSpPr>
        <p:spPr bwMode="auto">
          <a:xfrm>
            <a:off x="2286000" y="76200"/>
            <a:ext cx="4191000" cy="523875"/>
          </a:xfrm>
          <a:prstGeom prst="rect">
            <a:avLst/>
          </a:prstGeom>
          <a:noFill/>
          <a:ln w="9525">
            <a:noFill/>
            <a:miter lim="800000"/>
            <a:headEnd/>
            <a:tailEnd/>
          </a:ln>
          <a:effec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spcBef>
                <a:spcPct val="50000"/>
              </a:spcBef>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خلق الله ... اليوم 5</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67492" name="Text Box 4"/>
          <p:cNvSpPr txBox="1">
            <a:spLocks noChangeArrowheads="1"/>
          </p:cNvSpPr>
          <p:nvPr/>
        </p:nvSpPr>
        <p:spPr bwMode="auto">
          <a:xfrm>
            <a:off x="304800" y="4419600"/>
            <a:ext cx="88392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21فَخَلَقَ </a:t>
            </a:r>
            <a:r>
              <a:rPr lang="ar-JO" sz="36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الل</a:t>
            </a: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هُ التَّنَانِينَ الْعِظَامَ، وَكُلَّ ذَوَاتِ الأَنْفُسِ الْحيَّةِ الدَّبَّابَةِ الْتِى فَاضَتْ بِهَا الْمِيَاهُ كَأَجْنَاسِهَا (تك 1: 21أ)</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7496" name="Rectangle 8"/>
          <p:cNvSpPr>
            <a:spLocks noGrp="1" noRot="1" noChangeArrowheads="1"/>
          </p:cNvSpPr>
          <p:nvPr>
            <p:ph type="title" idx="4294967295"/>
          </p:nvPr>
        </p:nvSpPr>
        <p:spPr>
          <a:xfrm>
            <a:off x="6324600" y="152400"/>
            <a:ext cx="2667000" cy="533400"/>
          </a:xfrm>
        </p:spPr>
        <p:txBody>
          <a:bodyPr/>
          <a:lstStyle/>
          <a:p>
            <a:pPr algn="r" eaLnBrk="1" hangingPunct="1">
              <a:defRPr/>
            </a:pPr>
            <a:r>
              <a:rPr lang="en-US" sz="2400">
                <a:latin typeface="Arial" panose="020B0604020202020204" pitchFamily="34" charset="0"/>
                <a:ea typeface="ＭＳ Ｐゴシック" charset="0"/>
                <a:cs typeface="Arial" panose="020B0604020202020204" pitchFamily="34" charset="0"/>
              </a:rPr>
              <a:t>Whales</a:t>
            </a:r>
          </a:p>
        </p:txBody>
      </p:sp>
      <p:pic>
        <p:nvPicPr>
          <p:cNvPr id="451586" name="Picture 7" descr="npo0000ee"/>
          <p:cNvPicPr>
            <a:picLocks noChangeAspect="1" noChangeArrowheads="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7491" name="Text Box 3"/>
          <p:cNvSpPr txBox="1">
            <a:spLocks noChangeArrowheads="1"/>
          </p:cNvSpPr>
          <p:nvPr/>
        </p:nvSpPr>
        <p:spPr bwMode="auto">
          <a:xfrm>
            <a:off x="2286000" y="76200"/>
            <a:ext cx="4191000" cy="523875"/>
          </a:xfrm>
          <a:prstGeom prst="rect">
            <a:avLst/>
          </a:prstGeom>
          <a:noFill/>
          <a:ln w="9525">
            <a:noFill/>
            <a:miter lim="800000"/>
            <a:headEnd/>
            <a:tailEnd/>
          </a:ln>
          <a:effec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خلق الله ... اليوم 5</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367492" name="Text Box 4"/>
          <p:cNvSpPr txBox="1">
            <a:spLocks noChangeArrowheads="1"/>
          </p:cNvSpPr>
          <p:nvPr/>
        </p:nvSpPr>
        <p:spPr bwMode="auto">
          <a:xfrm>
            <a:off x="304800" y="4419600"/>
            <a:ext cx="88392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21فَخَلَقَ </a:t>
            </a:r>
            <a:r>
              <a:rPr kumimoji="0" lang="ar-JO"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التَّنَانِينَ الْعِظَامَ، وَكُلَّ ذَوَاتِ الأَنْفُسِ الْحيَّةِ الدَّبَّابَةِ الْتِى فَاضَتْ بِهَا الْمِيَاهُ كَأَجْنَاسِهَا (تك 1: 21أ)</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9160363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5" descr="John 1.3 jesus creating_adam.jpg"/>
          <p:cNvPicPr>
            <a:picLocks noChangeAspect="1"/>
          </p:cNvPicPr>
          <p:nvPr/>
        </p:nvPicPr>
        <p:blipFill>
          <a:blip r:embed="rId2">
            <a:extLst>
              <a:ext uri="{28A0092B-C50C-407E-A947-70E740481C1C}">
                <a14:useLocalDpi xmlns:a14="http://schemas.microsoft.com/office/drawing/2010/main" val="0"/>
              </a:ext>
            </a:extLst>
          </a:blip>
          <a:srcRect l="2223" t="1125"/>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p:cNvSpPr>
            <a:spLocks noGrp="1" noChangeArrowheads="1"/>
          </p:cNvSpPr>
          <p:nvPr>
            <p:ph type="title"/>
          </p:nvPr>
        </p:nvSpPr>
        <p:spPr>
          <a:xfrm>
            <a:off x="0" y="0"/>
            <a:ext cx="2895600" cy="4648200"/>
          </a:xfrm>
        </p:spPr>
        <p:txBody>
          <a:bodyPr>
            <a:normAutofit/>
          </a:bodyPr>
          <a:lstStyle/>
          <a:p>
            <a:pPr rtl="1" eaLnBrk="1" hangingPunct="1">
              <a:defRPr/>
            </a:pPr>
            <a:br>
              <a:rPr lang="en-US" sz="4000" dirty="0">
                <a:solidFill>
                  <a:schemeClr val="bg1"/>
                </a:solidFill>
                <a:effectLst/>
                <a:latin typeface="Arial" panose="020B0604020202020204" pitchFamily="34" charset="0"/>
                <a:cs typeface="Arial" panose="020B0604020202020204" pitchFamily="34" charset="0"/>
              </a:rPr>
            </a:br>
            <a:r>
              <a:rPr lang="ar-JO" sz="4000" dirty="0">
                <a:solidFill>
                  <a:schemeClr val="bg1"/>
                </a:solidFill>
                <a:latin typeface="Arial" panose="020B0604020202020204" pitchFamily="34" charset="0"/>
                <a:cs typeface="Arial" panose="020B0604020202020204" pitchFamily="34" charset="0"/>
              </a:rPr>
              <a:t>شكل يسوع آدم من التراب</a:t>
            </a:r>
            <a:br>
              <a:rPr lang="en-US" sz="4000" dirty="0">
                <a:solidFill>
                  <a:schemeClr val="bg1"/>
                </a:solidFill>
                <a:effectLst/>
                <a:latin typeface="Arial" panose="020B0604020202020204" pitchFamily="34" charset="0"/>
                <a:cs typeface="Arial" panose="020B0604020202020204" pitchFamily="34" charset="0"/>
              </a:rPr>
            </a:br>
            <a:r>
              <a:rPr lang="ar-JO" sz="4000" dirty="0">
                <a:solidFill>
                  <a:schemeClr val="bg1"/>
                </a:solidFill>
                <a:latin typeface="Arial" panose="020B0604020202020204" pitchFamily="34" charset="0"/>
                <a:cs typeface="Arial" panose="020B0604020202020204" pitchFamily="34" charset="0"/>
              </a:rPr>
              <a:t>(يو 1 : 3,     تك 2 : 7)</a:t>
            </a:r>
            <a:endParaRPr lang="en-US" sz="400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9333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CE2139-12E1-1ACB-3F6F-DDD6435A2F6E}"/>
              </a:ext>
            </a:extLst>
          </p:cNvPr>
          <p:cNvPicPr>
            <a:picLocks noChangeAspect="1"/>
          </p:cNvPicPr>
          <p:nvPr/>
        </p:nvPicPr>
        <p:blipFill>
          <a:blip r:embed="rId3"/>
          <a:stretch>
            <a:fillRect/>
          </a:stretch>
        </p:blipFill>
        <p:spPr>
          <a:xfrm>
            <a:off x="0" y="-387424"/>
            <a:ext cx="5573710" cy="8356485"/>
          </a:xfrm>
          <a:prstGeom prst="rect">
            <a:avLst/>
          </a:prstGeom>
        </p:spPr>
      </p:pic>
      <p:sp>
        <p:nvSpPr>
          <p:cNvPr id="2" name="Title 1"/>
          <p:cNvSpPr>
            <a:spLocks noGrp="1"/>
          </p:cNvSpPr>
          <p:nvPr>
            <p:ph type="title"/>
          </p:nvPr>
        </p:nvSpPr>
        <p:spPr>
          <a:xfrm>
            <a:off x="5573710" y="2348880"/>
            <a:ext cx="3570290" cy="4509121"/>
          </a:xfrm>
        </p:spPr>
        <p:txBody>
          <a:bodyPr/>
          <a:lstStyle/>
          <a:p>
            <a:pPr rtl="1">
              <a:defRPr/>
            </a:pP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كيرت (36) وكارا يمتلكون شركة أعمال استشارية قرب مدينة سياتل</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0432939"/>
      </p:ext>
    </p:extLst>
  </p:cSld>
  <p:clrMapOvr>
    <a:masterClrMapping/>
  </p:clrMapOvr>
  <p:transition spd="slow"/>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4" descr="Jesus Creator-Adam Eve.jpg"/>
          <p:cNvPicPr>
            <a:picLocks noChangeAspect="1"/>
          </p:cNvPicPr>
          <p:nvPr/>
        </p:nvPicPr>
        <p:blipFill>
          <a:blip r:embed="rId2">
            <a:extLst>
              <a:ext uri="{28A0092B-C50C-407E-A947-70E740481C1C}">
                <a14:useLocalDpi xmlns:a14="http://schemas.microsoft.com/office/drawing/2010/main" val="0"/>
              </a:ext>
            </a:extLst>
          </a:blip>
          <a:srcRect l="5556"/>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499992" y="3124200"/>
            <a:ext cx="4567808" cy="3581400"/>
          </a:xfrm>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ormAutofit fontScale="90000"/>
          </a:bodyPr>
          <a:lstStyle/>
          <a:p>
            <a:pPr eaLnBrk="1" hangingPunct="1">
              <a:defRPr/>
            </a:pPr>
            <a:r>
              <a:rPr lang="ar-JO"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t>خلق يسوع</a:t>
            </a:r>
            <a:br>
              <a:rPr lang="ar-JO"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br>
            <a:r>
              <a:rPr lang="ar-JO"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t>آدم وحواء</a:t>
            </a:r>
            <a:br>
              <a:rPr lang="ar-JO"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br>
            <a:r>
              <a:rPr lang="ar-JO"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t>(تك2 : 21 – 23, </a:t>
            </a:r>
            <a:br>
              <a:rPr lang="ar-JO"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br>
            <a:r>
              <a:rPr lang="ar-JO"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t>يو 1 : 3)</a:t>
            </a:r>
            <a:br>
              <a:rPr lang="en-US"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br>
            <a:br>
              <a:rPr lang="en-US"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br>
            <a:endParaRPr lang="en-US" dirty="0">
              <a:solidFill>
                <a:schemeClr val="bg1"/>
              </a:solidFill>
              <a:effectLst>
                <a:glow rad="3429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35586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4" descr="jesus-world-creator-god-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 y="3856038"/>
            <a:ext cx="4800600" cy="2925762"/>
          </a:xfrm>
        </p:spPr>
        <p:txBody>
          <a:bodyPr vert="horz" lIns="91440" tIns="45720" rIns="91440" bIns="45720" rtlCol="0" anchor="ctr">
            <a:normAutofit/>
          </a:bodyPr>
          <a:lstStyle/>
          <a:p>
            <a:r>
              <a:rPr lang="ar-JO" sz="4800"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t>يحفظ يسوع خليقته أيضاً</a:t>
            </a:r>
            <a:endParaRPr lang="en-US" sz="4800"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075960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125955" name="Rectangle 1027"/>
          <p:cNvSpPr>
            <a:spLocks noGrp="1" noChangeArrowheads="1"/>
          </p:cNvSpPr>
          <p:nvPr>
            <p:ph type="ctrTitle"/>
          </p:nvPr>
        </p:nvSpPr>
        <p:spPr>
          <a:xfrm>
            <a:off x="533400" y="3962400"/>
            <a:ext cx="7924800" cy="1752600"/>
          </a:xfrm>
        </p:spPr>
        <p:txBody>
          <a:bodyPr/>
          <a:lstStyle/>
          <a:p>
            <a:pPr eaLnBrk="1" hangingPunct="1">
              <a:defRPr/>
            </a:pPr>
            <a:r>
              <a:rPr lang="ar-JO" altLang="ja-JP" dirty="0">
                <a:latin typeface="Arial" panose="020B0604020202020204" pitchFamily="34" charset="0"/>
                <a:ea typeface="ＭＳ Ｐゴシック" charset="0"/>
                <a:cs typeface="Arial" panose="020B0604020202020204" pitchFamily="34" charset="0"/>
              </a:rPr>
              <a:t>2وَكَانَتِ الأَرْضُ خَرِبَةً وَخَالِيَةً، وَعَلَى وَجْهِ الْغَمْرِ ظُلْمَةٌ</a:t>
            </a:r>
            <a:endParaRPr lang="en-US" dirty="0">
              <a:latin typeface="Arial" panose="020B0604020202020204" pitchFamily="34" charset="0"/>
              <a:ea typeface="ＭＳ Ｐゴシック" charset="0"/>
              <a:cs typeface="Arial" panose="020B0604020202020204" pitchFamily="34" charset="0"/>
            </a:endParaRPr>
          </a:p>
        </p:txBody>
      </p:sp>
      <p:sp>
        <p:nvSpPr>
          <p:cNvPr id="125957" name="Rectangle 1029"/>
          <p:cNvSpPr>
            <a:spLocks noChangeArrowheads="1"/>
          </p:cNvSpPr>
          <p:nvPr/>
        </p:nvSpPr>
        <p:spPr bwMode="auto">
          <a:xfrm>
            <a:off x="838200" y="304800"/>
            <a:ext cx="7924800"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ctr" eaLnBrk="1" hangingPunct="1">
              <a:defRPr/>
            </a:pPr>
            <a:r>
              <a:rPr lang="ar-JO" altLang="ja-JP" sz="4400" dirty="0">
                <a:solidFill>
                  <a:srgbClr val="FFFFFF"/>
                </a:solidFill>
                <a:latin typeface="Arial" panose="020B0604020202020204" pitchFamily="34" charset="0"/>
                <a:cs typeface="Arial" panose="020B0604020202020204" pitchFamily="34" charset="0"/>
              </a:rPr>
              <a:t>وروح الله يرف على وجه المياه</a:t>
            </a:r>
            <a:endParaRPr lang="en-US" sz="4400" dirty="0">
              <a:solidFill>
                <a:srgbClr val="FFFFFF"/>
              </a:solidFill>
              <a:latin typeface="Arial" panose="020B0604020202020204" pitchFamily="34" charset="0"/>
              <a:cs typeface="Arial" panose="020B0604020202020204" pitchFamily="34" charset="0"/>
            </a:endParaRPr>
          </a:p>
        </p:txBody>
      </p:sp>
      <p:sp>
        <p:nvSpPr>
          <p:cNvPr id="125958" name="Rectangle 1030"/>
          <p:cNvSpPr>
            <a:spLocks noChangeArrowheads="1"/>
          </p:cNvSpPr>
          <p:nvPr/>
        </p:nvSpPr>
        <p:spPr bwMode="auto">
          <a:xfrm>
            <a:off x="3429000" y="61722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lstStyle/>
          <a:p>
            <a:pPr algn="r" eaLnBrk="1" hangingPunct="1">
              <a:spcBef>
                <a:spcPct val="20000"/>
              </a:spcBef>
              <a:buClr>
                <a:srgbClr val="FFCC66"/>
              </a:buClr>
              <a:buFont typeface="Wingdings" charset="0"/>
              <a:buNone/>
              <a:defRPr/>
            </a:pPr>
            <a:r>
              <a:rPr lang="ar-JO" sz="3200" dirty="0">
                <a:solidFill>
                  <a:srgbClr val="FFFFFF"/>
                </a:solidFill>
                <a:latin typeface="Arial" panose="020B0604020202020204" pitchFamily="34" charset="0"/>
                <a:cs typeface="Arial" panose="020B0604020202020204" pitchFamily="34" charset="0"/>
              </a:rPr>
              <a:t>تكوين 1: 2</a:t>
            </a:r>
            <a:endParaRPr lang="en-US" sz="3200"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fade">
                                      <p:cBhvr>
                                        <p:cTn id="12" dur="1000"/>
                                        <p:tgtEl>
                                          <p:spTgt spid="125957"/>
                                        </p:tgtEl>
                                      </p:cBhvr>
                                    </p:animEffect>
                                    <p:anim calcmode="lin" valueType="num">
                                      <p:cBhvr>
                                        <p:cTn id="13" dur="1000" fill="hold"/>
                                        <p:tgtEl>
                                          <p:spTgt spid="125957"/>
                                        </p:tgtEl>
                                        <p:attrNameLst>
                                          <p:attrName>ppt_x</p:attrName>
                                        </p:attrNameLst>
                                      </p:cBhvr>
                                      <p:tavLst>
                                        <p:tav tm="0">
                                          <p:val>
                                            <p:strVal val="#ppt_x"/>
                                          </p:val>
                                        </p:tav>
                                        <p:tav tm="100000">
                                          <p:val>
                                            <p:strVal val="#ppt_x"/>
                                          </p:val>
                                        </p:tav>
                                      </p:tavLst>
                                    </p:anim>
                                    <p:anim calcmode="lin" valueType="num">
                                      <p:cBhvr>
                                        <p:cTn id="14" dur="900" decel="100000" fill="hold"/>
                                        <p:tgtEl>
                                          <p:spTgt spid="12595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59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7"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128003" name="Rectangle 1027"/>
          <p:cNvSpPr>
            <a:spLocks noGrp="1" noChangeArrowheads="1"/>
          </p:cNvSpPr>
          <p:nvPr>
            <p:ph type="ctrTitle"/>
          </p:nvPr>
        </p:nvSpPr>
        <p:spPr>
          <a:xfrm>
            <a:off x="304800" y="3962400"/>
            <a:ext cx="8382000" cy="1752600"/>
          </a:xfrm>
        </p:spPr>
        <p:txBody>
          <a:bodyPr/>
          <a:lstStyle/>
          <a:p>
            <a:pPr eaLnBrk="1" hangingPunct="1">
              <a:defRPr/>
            </a:pPr>
            <a:r>
              <a:rPr lang="ar-JO" altLang="ja-JP" dirty="0">
                <a:latin typeface="Arial" panose="020B0604020202020204" pitchFamily="34" charset="0"/>
                <a:ea typeface="ＭＳ Ｐゴシック" charset="0"/>
                <a:cs typeface="Arial" panose="020B0604020202020204" pitchFamily="34" charset="0"/>
              </a:rPr>
              <a:t>كانت الأرض عبارة عن حساء من العدم، وفراغ لا نهاية له، وسواد حبري...</a:t>
            </a:r>
            <a:endParaRPr lang="en-US" dirty="0">
              <a:latin typeface="Arial" panose="020B0604020202020204" pitchFamily="34" charset="0"/>
              <a:ea typeface="ＭＳ Ｐゴシック" charset="0"/>
              <a:cs typeface="Arial" panose="020B0604020202020204" pitchFamily="34" charset="0"/>
            </a:endParaRPr>
          </a:p>
        </p:txBody>
      </p:sp>
      <p:sp>
        <p:nvSpPr>
          <p:cNvPr id="128005" name="Rectangle 1029"/>
          <p:cNvSpPr>
            <a:spLocks noChangeArrowheads="1"/>
          </p:cNvSpPr>
          <p:nvPr/>
        </p:nvSpPr>
        <p:spPr bwMode="auto">
          <a:xfrm>
            <a:off x="838200" y="304800"/>
            <a:ext cx="7924800"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ctr" eaLnBrk="1" hangingPunct="1">
              <a:defRPr/>
            </a:pPr>
            <a:r>
              <a:rPr lang="ar-JO" altLang="ja-JP" sz="4400" dirty="0">
                <a:solidFill>
                  <a:srgbClr val="FFFFFF"/>
                </a:solidFill>
                <a:latin typeface="Arial" panose="020B0604020202020204" pitchFamily="34" charset="0"/>
                <a:cs typeface="Arial" panose="020B0604020202020204" pitchFamily="34" charset="0"/>
              </a:rPr>
              <a:t>... روح الله كان يرفرف مثل طائر فوق الهاوية المائية.</a:t>
            </a:r>
            <a:endParaRPr lang="en-US" sz="4400" dirty="0">
              <a:solidFill>
                <a:srgbClr val="FFFFFF"/>
              </a:solidFill>
              <a:latin typeface="Arial" panose="020B0604020202020204" pitchFamily="34" charset="0"/>
              <a:cs typeface="Arial" panose="020B0604020202020204" pitchFamily="34" charset="0"/>
            </a:endParaRPr>
          </a:p>
        </p:txBody>
      </p:sp>
      <p:sp>
        <p:nvSpPr>
          <p:cNvPr id="128006" name="Rectangle 1030"/>
          <p:cNvSpPr>
            <a:spLocks noChangeArrowheads="1"/>
          </p:cNvSpPr>
          <p:nvPr/>
        </p:nvSpPr>
        <p:spPr bwMode="auto">
          <a:xfrm>
            <a:off x="3581400" y="62484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lstStyle/>
          <a:p>
            <a:pPr algn="r" eaLnBrk="1" hangingPunct="1">
              <a:spcBef>
                <a:spcPct val="20000"/>
              </a:spcBef>
              <a:buClr>
                <a:srgbClr val="FFCC66"/>
              </a:buClr>
              <a:buFont typeface="Wingdings" charset="0"/>
              <a:buNone/>
              <a:defRPr/>
            </a:pPr>
            <a:r>
              <a:rPr lang="ar-JO" sz="3200" dirty="0">
                <a:solidFill>
                  <a:srgbClr val="FFFFFF"/>
                </a:solidFill>
                <a:latin typeface="Arial" panose="020B0604020202020204" pitchFamily="34" charset="0"/>
                <a:cs typeface="Arial" panose="020B0604020202020204" pitchFamily="34" charset="0"/>
              </a:rPr>
              <a:t>تكوين 1: 2 الرسالة</a:t>
            </a:r>
            <a:endParaRPr lang="en-US" sz="3200"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8003"/>
                                        </p:tgtEl>
                                        <p:attrNameLst>
                                          <p:attrName>style.visibility</p:attrName>
                                        </p:attrNameLst>
                                      </p:cBhvr>
                                      <p:to>
                                        <p:strVal val="visible"/>
                                      </p:to>
                                    </p:set>
                                    <p:animEffect transition="in" filter="checkerboard(across)">
                                      <p:cBhvr>
                                        <p:cTn id="7" dur="500"/>
                                        <p:tgtEl>
                                          <p:spTgt spid="1280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8005"/>
                                        </p:tgtEl>
                                        <p:attrNameLst>
                                          <p:attrName>style.visibility</p:attrName>
                                        </p:attrNameLst>
                                      </p:cBhvr>
                                      <p:to>
                                        <p:strVal val="visible"/>
                                      </p:to>
                                    </p:set>
                                    <p:animEffect transition="in" filter="fade">
                                      <p:cBhvr>
                                        <p:cTn id="12" dur="1000"/>
                                        <p:tgtEl>
                                          <p:spTgt spid="128005"/>
                                        </p:tgtEl>
                                      </p:cBhvr>
                                    </p:animEffect>
                                    <p:anim calcmode="lin" valueType="num">
                                      <p:cBhvr>
                                        <p:cTn id="13" dur="1000" fill="hold"/>
                                        <p:tgtEl>
                                          <p:spTgt spid="128005"/>
                                        </p:tgtEl>
                                        <p:attrNameLst>
                                          <p:attrName>ppt_x</p:attrName>
                                        </p:attrNameLst>
                                      </p:cBhvr>
                                      <p:tavLst>
                                        <p:tav tm="0">
                                          <p:val>
                                            <p:strVal val="#ppt_x"/>
                                          </p:val>
                                        </p:tav>
                                        <p:tav tm="100000">
                                          <p:val>
                                            <p:strVal val="#ppt_x"/>
                                          </p:val>
                                        </p:tav>
                                      </p:tavLst>
                                    </p:anim>
                                    <p:anim calcmode="lin" valueType="num">
                                      <p:cBhvr>
                                        <p:cTn id="14" dur="900" decel="100000" fill="hold"/>
                                        <p:tgtEl>
                                          <p:spTgt spid="12800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800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p:bldP spid="128005"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128003" name="Rectangle 1027"/>
          <p:cNvSpPr>
            <a:spLocks noGrp="1" noChangeArrowheads="1"/>
          </p:cNvSpPr>
          <p:nvPr>
            <p:ph type="ctrTitle"/>
          </p:nvPr>
        </p:nvSpPr>
        <p:spPr>
          <a:xfrm>
            <a:off x="179388" y="2492375"/>
            <a:ext cx="3024187" cy="4176713"/>
          </a:xfrm>
        </p:spPr>
        <p:txBody>
          <a:bodyPr/>
          <a:lstStyle/>
          <a:p>
            <a:pPr eaLnBrk="1" hangingPunct="1">
              <a:defRPr/>
            </a:pPr>
            <a:r>
              <a:rPr lang="ar-JO" altLang="ja-JP" dirty="0">
                <a:latin typeface="Arial" panose="020B0604020202020204" pitchFamily="34" charset="0"/>
                <a:ea typeface="ＭＳ Ｐゴシック" charset="0"/>
                <a:cs typeface="Arial" panose="020B0604020202020204" pitchFamily="34" charset="0"/>
              </a:rPr>
              <a:t>الروح    كحمامة</a:t>
            </a:r>
            <a:endParaRPr lang="en-US" dirty="0">
              <a:latin typeface="Arial" panose="020B0604020202020204" pitchFamily="34" charset="0"/>
              <a:ea typeface="ＭＳ Ｐゴシック" charset="0"/>
              <a:cs typeface="Arial" panose="020B0604020202020204" pitchFamily="34" charset="0"/>
            </a:endParaRPr>
          </a:p>
        </p:txBody>
      </p:sp>
      <p:sp>
        <p:nvSpPr>
          <p:cNvPr id="128005" name="Rectangle 1029"/>
          <p:cNvSpPr>
            <a:spLocks noChangeArrowheads="1"/>
          </p:cNvSpPr>
          <p:nvPr/>
        </p:nvSpPr>
        <p:spPr bwMode="auto">
          <a:xfrm>
            <a:off x="838200" y="304800"/>
            <a:ext cx="7924800"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ctr" eaLnBrk="1" hangingPunct="1">
              <a:defRPr/>
            </a:pPr>
            <a:r>
              <a:rPr lang="ar-JO" altLang="ja-JP" sz="4400" dirty="0">
                <a:solidFill>
                  <a:srgbClr val="FFFFFF"/>
                </a:solidFill>
                <a:latin typeface="Arial" panose="020B0604020202020204" pitchFamily="34" charset="0"/>
                <a:cs typeface="Arial" panose="020B0604020202020204" pitchFamily="34" charset="0"/>
              </a:rPr>
              <a:t>.. روح الله كان يرفرف مثل طائر فوق الهاوية المائية.</a:t>
            </a:r>
            <a:endParaRPr lang="en-US" sz="4400" dirty="0">
              <a:solidFill>
                <a:srgbClr val="FFFFFF"/>
              </a:solidFill>
              <a:latin typeface="Arial" panose="020B0604020202020204" pitchFamily="34" charset="0"/>
              <a:cs typeface="Arial" panose="020B0604020202020204" pitchFamily="34" charset="0"/>
            </a:endParaRPr>
          </a:p>
        </p:txBody>
      </p:sp>
      <p:sp>
        <p:nvSpPr>
          <p:cNvPr id="128006" name="Rectangle 1030"/>
          <p:cNvSpPr>
            <a:spLocks noChangeArrowheads="1"/>
          </p:cNvSpPr>
          <p:nvPr/>
        </p:nvSpPr>
        <p:spPr bwMode="auto">
          <a:xfrm>
            <a:off x="3581400" y="62484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lstStyle/>
          <a:p>
            <a:pPr algn="r" eaLnBrk="1" hangingPunct="1">
              <a:spcBef>
                <a:spcPct val="20000"/>
              </a:spcBef>
              <a:buClr>
                <a:srgbClr val="FFCC66"/>
              </a:buClr>
              <a:buFont typeface="Wingdings" charset="0"/>
              <a:buNone/>
              <a:defRPr/>
            </a:pPr>
            <a:r>
              <a:rPr lang="en-US" sz="3200">
                <a:solidFill>
                  <a:srgbClr val="FFFFFF"/>
                </a:solidFill>
                <a:latin typeface="Arial" panose="020B0604020202020204" pitchFamily="34" charset="0"/>
                <a:cs typeface="Arial" panose="020B0604020202020204" pitchFamily="34" charset="0"/>
              </a:rPr>
              <a:t>Genesis 1:2 </a:t>
            </a:r>
            <a:r>
              <a:rPr lang="en-US" sz="3200" i="1">
                <a:solidFill>
                  <a:srgbClr val="FFFFFF"/>
                </a:solidFill>
                <a:latin typeface="Arial" panose="020B0604020202020204" pitchFamily="34" charset="0"/>
                <a:cs typeface="Arial" panose="020B0604020202020204" pitchFamily="34" charset="0"/>
              </a:rPr>
              <a:t>The Message</a:t>
            </a:r>
            <a:endParaRPr lang="en-US" sz="3200">
              <a:solidFill>
                <a:srgbClr val="FFFFFF"/>
              </a:solidFill>
              <a:latin typeface="Arial" panose="020B0604020202020204" pitchFamily="34" charset="0"/>
              <a:cs typeface="Arial" panose="020B0604020202020204" pitchFamily="34" charset="0"/>
            </a:endParaRPr>
          </a:p>
        </p:txBody>
      </p:sp>
      <p:pic>
        <p:nvPicPr>
          <p:cNvPr id="462853" name="Picture 1" descr="Holy Spirit Dov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55963" y="2205038"/>
            <a:ext cx="5888037" cy="4652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8003"/>
                                        </p:tgtEl>
                                        <p:attrNameLst>
                                          <p:attrName>style.visibility</p:attrName>
                                        </p:attrNameLst>
                                      </p:cBhvr>
                                      <p:to>
                                        <p:strVal val="visible"/>
                                      </p:to>
                                    </p:set>
                                    <p:animEffect transition="in" filter="checkerboard(across)">
                                      <p:cBhvr>
                                        <p:cTn id="7" dur="500"/>
                                        <p:tgtEl>
                                          <p:spTgt spid="128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125955" name="Rectangle 1027"/>
          <p:cNvSpPr>
            <a:spLocks noGrp="1" noChangeArrowheads="1"/>
          </p:cNvSpPr>
          <p:nvPr>
            <p:ph type="ctrTitle"/>
          </p:nvPr>
        </p:nvSpPr>
        <p:spPr>
          <a:xfrm>
            <a:off x="34925" y="711200"/>
            <a:ext cx="9109075" cy="5526088"/>
          </a:xfrm>
        </p:spPr>
        <p:txBody>
          <a:bodyPr/>
          <a:lstStyle/>
          <a:p>
            <a:pPr eaLnBrk="1" hangingPunct="1">
              <a:defRPr/>
            </a:pPr>
            <a:r>
              <a:rPr lang="ar-JO" altLang="ja-JP" sz="4000" dirty="0">
                <a:latin typeface="Arial" panose="020B0604020202020204" pitchFamily="34" charset="0"/>
                <a:ea typeface="ＭＳ Ｐゴシック" charset="0"/>
                <a:cs typeface="Arial" panose="020B0604020202020204" pitchFamily="34" charset="0"/>
              </a:rPr>
              <a:t>منذ بداية الخليقة لدينا إشارة إلى أن عمل الروح القدس هو إكمال ودعم ما خططه الله الآب وما بدأه الله الابن، لأنه في تكوين 1: 2 كان روح الله يتنقل فوق وجه المياه.</a:t>
            </a:r>
            <a:endParaRPr lang="en-US" sz="4000" dirty="0">
              <a:latin typeface="Arial" panose="020B0604020202020204" pitchFamily="34" charset="0"/>
              <a:ea typeface="ＭＳ Ｐゴシック" charset="0"/>
              <a:cs typeface="Arial" panose="020B0604020202020204" pitchFamily="34" charset="0"/>
            </a:endParaRPr>
          </a:p>
        </p:txBody>
      </p:sp>
      <p:sp>
        <p:nvSpPr>
          <p:cNvPr id="125957" name="Rectangle 1029"/>
          <p:cNvSpPr>
            <a:spLocks noChangeArrowheads="1"/>
          </p:cNvSpPr>
          <p:nvPr/>
        </p:nvSpPr>
        <p:spPr bwMode="auto">
          <a:xfrm>
            <a:off x="838200" y="304800"/>
            <a:ext cx="7924800"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ctr" eaLnBrk="1" hangingPunct="1">
              <a:defRPr/>
            </a:pPr>
            <a:endParaRPr lang="en-US" sz="4400" dirty="0">
              <a:solidFill>
                <a:srgbClr val="FFFFFF"/>
              </a:solidFill>
              <a:latin typeface="Arial" panose="020B0604020202020204" pitchFamily="34" charset="0"/>
              <a:cs typeface="Arial" panose="020B0604020202020204" pitchFamily="34" charset="0"/>
            </a:endParaRPr>
          </a:p>
        </p:txBody>
      </p:sp>
      <p:sp>
        <p:nvSpPr>
          <p:cNvPr id="125958" name="Rectangle 1030"/>
          <p:cNvSpPr>
            <a:spLocks noChangeArrowheads="1"/>
          </p:cNvSpPr>
          <p:nvPr/>
        </p:nvSpPr>
        <p:spPr bwMode="auto">
          <a:xfrm>
            <a:off x="0" y="6172200"/>
            <a:ext cx="8991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lstStyle/>
          <a:p>
            <a:pPr algn="r" eaLnBrk="1" hangingPunct="1">
              <a:spcBef>
                <a:spcPct val="20000"/>
              </a:spcBef>
              <a:buClr>
                <a:srgbClr val="FFCC66"/>
              </a:buClr>
              <a:buFont typeface="Wingdings" charset="0"/>
              <a:buNone/>
              <a:defRPr/>
            </a:pPr>
            <a:r>
              <a:rPr lang="ar-JO" sz="3200" dirty="0">
                <a:solidFill>
                  <a:srgbClr val="FFFFFF"/>
                </a:solidFill>
                <a:latin typeface="Arial" panose="020B0604020202020204" pitchFamily="34" charset="0"/>
                <a:cs typeface="Arial" panose="020B0604020202020204" pitchFamily="34" charset="0"/>
              </a:rPr>
              <a:t>واين جرودم، اللاهوت النظامي، 635</a:t>
            </a:r>
            <a:endParaRPr lang="en-US" sz="3200"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25957"/>
                                        </p:tgtEl>
                                        <p:attrNameLst>
                                          <p:attrName>style.visibility</p:attrName>
                                        </p:attrNameLst>
                                      </p:cBhvr>
                                      <p:to>
                                        <p:strVal val="visible"/>
                                      </p:to>
                                    </p:set>
                                    <p:animEffect transition="in" filter="fade">
                                      <p:cBhvr>
                                        <p:cTn id="12" dur="1000"/>
                                        <p:tgtEl>
                                          <p:spTgt spid="125957"/>
                                        </p:tgtEl>
                                      </p:cBhvr>
                                    </p:animEffect>
                                    <p:anim calcmode="lin" valueType="num">
                                      <p:cBhvr>
                                        <p:cTn id="13" dur="1000" fill="hold"/>
                                        <p:tgtEl>
                                          <p:spTgt spid="125957"/>
                                        </p:tgtEl>
                                        <p:attrNameLst>
                                          <p:attrName>ppt_x</p:attrName>
                                        </p:attrNameLst>
                                      </p:cBhvr>
                                      <p:tavLst>
                                        <p:tav tm="0">
                                          <p:val>
                                            <p:strVal val="#ppt_x"/>
                                          </p:val>
                                        </p:tav>
                                        <p:tav tm="100000">
                                          <p:val>
                                            <p:strVal val="#ppt_x"/>
                                          </p:val>
                                        </p:tav>
                                      </p:tavLst>
                                    </p:anim>
                                    <p:anim calcmode="lin" valueType="num">
                                      <p:cBhvr>
                                        <p:cTn id="14" dur="900" decel="100000" fill="hold"/>
                                        <p:tgtEl>
                                          <p:spTgt spid="12595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59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7"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7"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250" y="1270000"/>
            <a:ext cx="6438900" cy="45640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99331" name="Rectangle 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7</a:t>
            </a:r>
          </a:p>
        </p:txBody>
      </p:sp>
      <p:sp>
        <p:nvSpPr>
          <p:cNvPr id="99332"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582660" name="Group 5"/>
          <p:cNvGrpSpPr>
            <a:grpSpLocks/>
          </p:cNvGrpSpPr>
          <p:nvPr/>
        </p:nvGrpSpPr>
        <p:grpSpPr bwMode="auto">
          <a:xfrm>
            <a:off x="1689100" y="2019300"/>
            <a:ext cx="5749925" cy="3244850"/>
            <a:chOff x="1064" y="1272"/>
            <a:chExt cx="3622" cy="2044"/>
          </a:xfrm>
        </p:grpSpPr>
        <p:sp>
          <p:nvSpPr>
            <p:cNvPr id="582685" name="Rectangle 6"/>
            <p:cNvSpPr>
              <a:spLocks noChangeArrowheads="1"/>
            </p:cNvSpPr>
            <p:nvPr/>
          </p:nvSpPr>
          <p:spPr bwMode="auto">
            <a:xfrm rot="1785869">
              <a:off x="2696" y="1304"/>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86" name="Rectangle 7"/>
            <p:cNvSpPr>
              <a:spLocks noChangeArrowheads="1"/>
            </p:cNvSpPr>
            <p:nvPr/>
          </p:nvSpPr>
          <p:spPr bwMode="auto">
            <a:xfrm rot="-1804197">
              <a:off x="2528" y="1272"/>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87" name="Rectangle 8"/>
            <p:cNvSpPr>
              <a:spLocks noChangeArrowheads="1"/>
            </p:cNvSpPr>
            <p:nvPr/>
          </p:nvSpPr>
          <p:spPr bwMode="auto">
            <a:xfrm rot="8101981">
              <a:off x="1064" y="1842"/>
              <a:ext cx="1443"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88" name="Rectangle 9"/>
            <p:cNvSpPr>
              <a:spLocks noChangeArrowheads="1"/>
            </p:cNvSpPr>
            <p:nvPr/>
          </p:nvSpPr>
          <p:spPr bwMode="auto">
            <a:xfrm rot="85205">
              <a:off x="3528" y="1520"/>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89" name="Rectangle 10"/>
            <p:cNvSpPr>
              <a:spLocks noChangeArrowheads="1"/>
            </p:cNvSpPr>
            <p:nvPr/>
          </p:nvSpPr>
          <p:spPr bwMode="auto">
            <a:xfrm rot="85205">
              <a:off x="1736" y="1488"/>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90" name="Rectangle 11"/>
            <p:cNvSpPr>
              <a:spLocks noChangeArrowheads="1"/>
            </p:cNvSpPr>
            <p:nvPr/>
          </p:nvSpPr>
          <p:spPr bwMode="auto">
            <a:xfrm rot="-10688880">
              <a:off x="1222" y="3090"/>
              <a:ext cx="3464"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91" name="Rectangle 12"/>
            <p:cNvSpPr>
              <a:spLocks noChangeArrowheads="1"/>
            </p:cNvSpPr>
            <p:nvPr/>
          </p:nvSpPr>
          <p:spPr bwMode="auto">
            <a:xfrm rot="3349979">
              <a:off x="3496" y="1970"/>
              <a:ext cx="1443"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99341" name="Oval 13"/>
          <p:cNvSpPr>
            <a:spLocks noChangeArrowheads="1"/>
          </p:cNvSpPr>
          <p:nvPr/>
        </p:nvSpPr>
        <p:spPr bwMode="auto">
          <a:xfrm>
            <a:off x="1812925" y="5030788"/>
            <a:ext cx="5883275" cy="800100"/>
          </a:xfrm>
          <a:prstGeom prst="ellipse">
            <a:avLst/>
          </a:prstGeom>
          <a:noFill/>
          <a:ln w="57150">
            <a:solidFill>
              <a:srgbClr val="EEFF4B"/>
            </a:solidFill>
            <a:round/>
            <a:headEnd/>
            <a:tailEnd/>
          </a:ln>
          <a:effectLst>
            <a:outerShdw blurRad="63500" dist="99190" dir="2388334"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9343" name="Rectangle 15"/>
          <p:cNvSpPr>
            <a:spLocks noChangeArrowheads="1"/>
          </p:cNvSpPr>
          <p:nvPr/>
        </p:nvSpPr>
        <p:spPr bwMode="auto">
          <a:xfrm>
            <a:off x="1739900" y="5137150"/>
            <a:ext cx="6191250" cy="397545"/>
          </a:xfrm>
          <a:prstGeom prst="rect">
            <a:avLst/>
          </a:prstGeom>
          <a:noFill/>
          <a:ln w="12700">
            <a:noFill/>
            <a:miter lim="800000"/>
            <a:headEnd/>
            <a:tailEnd/>
          </a:ln>
          <a:effectLst>
            <a:outerShdw blurRad="63500" dist="29783" dir="1514402"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خيمة الإجتماع في البرية</a:t>
            </a:r>
            <a:endParaRPr kumimoji="0" lang="en-US" sz="2400" b="1"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endParaRPr>
          </a:p>
        </p:txBody>
      </p:sp>
      <p:sp>
        <p:nvSpPr>
          <p:cNvPr id="99344" name="Text Box 16"/>
          <p:cNvSpPr txBox="1">
            <a:spLocks noChangeArrowheads="1"/>
          </p:cNvSpPr>
          <p:nvPr/>
        </p:nvSpPr>
        <p:spPr bwMode="auto">
          <a:xfrm>
            <a:off x="1295400" y="1371600"/>
            <a:ext cx="7086600" cy="70788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أسس الله مكاناً له ليسكن فيه كملك</a:t>
            </a:r>
            <a:endParaRPr kumimoji="0" lang="en-US" sz="4000" b="1"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endParaRPr>
          </a:p>
        </p:txBody>
      </p:sp>
      <p:sp>
        <p:nvSpPr>
          <p:cNvPr id="582664"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65" name="Rectangle 18"/>
          <p:cNvSpPr>
            <a:spLocks noChangeArrowheads="1"/>
          </p:cNvSpPr>
          <p:nvPr/>
        </p:nvSpPr>
        <p:spPr bwMode="auto">
          <a:xfrm>
            <a:off x="8121650" y="4356100"/>
            <a:ext cx="298158"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40</a:t>
            </a:r>
          </a:p>
        </p:txBody>
      </p:sp>
      <p:sp>
        <p:nvSpPr>
          <p:cNvPr id="582666"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67"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68"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69"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70"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71"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72"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73"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74" name="Rectangle 27"/>
          <p:cNvSpPr>
            <a:spLocks noChangeArrowheads="1"/>
          </p:cNvSpPr>
          <p:nvPr/>
        </p:nvSpPr>
        <p:spPr bwMode="auto">
          <a:xfrm>
            <a:off x="8007350" y="3429000"/>
            <a:ext cx="418383"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موسى</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2675" name="Rectangle 28"/>
          <p:cNvSpPr>
            <a:spLocks noChangeArrowheads="1"/>
          </p:cNvSpPr>
          <p:nvPr/>
        </p:nvSpPr>
        <p:spPr bwMode="auto">
          <a:xfrm>
            <a:off x="8156575" y="3841750"/>
            <a:ext cx="39914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سيناء</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2676" name="Rectangle 29"/>
          <p:cNvSpPr>
            <a:spLocks noChangeArrowheads="1"/>
          </p:cNvSpPr>
          <p:nvPr/>
        </p:nvSpPr>
        <p:spPr bwMode="auto">
          <a:xfrm>
            <a:off x="8075613" y="4025900"/>
            <a:ext cx="65081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 - C - C</a:t>
            </a:r>
          </a:p>
        </p:txBody>
      </p:sp>
      <p:sp>
        <p:nvSpPr>
          <p:cNvPr id="582677" name="Rectangle 30"/>
          <p:cNvSpPr>
            <a:spLocks noChangeArrowheads="1"/>
          </p:cNvSpPr>
          <p:nvPr/>
        </p:nvSpPr>
        <p:spPr bwMode="auto">
          <a:xfrm>
            <a:off x="7912100" y="4197350"/>
            <a:ext cx="6219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قادش برنيع</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2678" name="Line 3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79" name="Rectangle 32"/>
          <p:cNvSpPr>
            <a:spLocks noChangeArrowheads="1"/>
          </p:cNvSpPr>
          <p:nvPr/>
        </p:nvSpPr>
        <p:spPr bwMode="auto">
          <a:xfrm>
            <a:off x="8120063" y="3670300"/>
            <a:ext cx="41357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خروج</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2680" name="Text Box 33"/>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582681" name="Text Box 34"/>
          <p:cNvSpPr txBox="1">
            <a:spLocks noChangeArrowheads="1"/>
          </p:cNvSpPr>
          <p:nvPr/>
        </p:nvSpPr>
        <p:spPr bwMode="auto">
          <a:xfrm>
            <a:off x="8585200" y="64071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a:t>
            </a:r>
          </a:p>
        </p:txBody>
      </p:sp>
      <p:sp>
        <p:nvSpPr>
          <p:cNvPr id="99363" name="Rectangle 35"/>
          <p:cNvSpPr>
            <a:spLocks noChangeArrowheads="1"/>
          </p:cNvSpPr>
          <p:nvPr/>
        </p:nvSpPr>
        <p:spPr bwMode="auto">
          <a:xfrm>
            <a:off x="8098485" y="6525340"/>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16</a:t>
            </a:r>
          </a:p>
        </p:txBody>
      </p:sp>
      <p:sp>
        <p:nvSpPr>
          <p:cNvPr id="582683" name="Text Box 36"/>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26-29</a:t>
            </a:r>
          </a:p>
        </p:txBody>
      </p:sp>
      <p:sp>
        <p:nvSpPr>
          <p:cNvPr id="99365" name="Rectangle 37"/>
          <p:cNvSpPr>
            <a:spLocks noGrp="1" noChangeArrowheads="1"/>
          </p:cNvSpPr>
          <p:nvPr>
            <p:ph type="title" idx="4294967295"/>
          </p:nvPr>
        </p:nvSpPr>
        <p:spPr bwMode="auto">
          <a:xfrm>
            <a:off x="838200" y="495300"/>
            <a:ext cx="7772400" cy="707886"/>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4000" b="1" dirty="0">
                <a:solidFill>
                  <a:srgbClr val="66FF66"/>
                </a:solidFill>
                <a:effectLst/>
                <a:latin typeface="Arial" panose="020B0604020202020204" pitchFamily="34" charset="0"/>
                <a:ea typeface="ＭＳ Ｐゴシック" pitchFamily="-112" charset="-128"/>
                <a:cs typeface="Arial" panose="020B0604020202020204" pitchFamily="34" charset="0"/>
              </a:rPr>
              <a:t>خيمة الإجتماع</a:t>
            </a:r>
            <a:endParaRPr lang="en-US" sz="4000" b="1" dirty="0">
              <a:solidFill>
                <a:srgbClr val="66FF66"/>
              </a:solidFill>
              <a:effectLst/>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334531897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
                                  </p:stCondLst>
                                  <p:childTnLst>
                                    <p:set>
                                      <p:cBhvr>
                                        <p:cTn id="6" dur="1" fill="hold">
                                          <p:stCondLst>
                                            <p:cond delay="0"/>
                                          </p:stCondLst>
                                        </p:cTn>
                                        <p:tgtEl>
                                          <p:spTgt spid="99343"/>
                                        </p:tgtEl>
                                        <p:attrNameLst>
                                          <p:attrName>style.visibility</p:attrName>
                                        </p:attrNameLst>
                                      </p:cBhvr>
                                      <p:to>
                                        <p:strVal val="visible"/>
                                      </p:to>
                                    </p:set>
                                    <p:animEffect transition="in" filter="dissolve">
                                      <p:cBhvr>
                                        <p:cTn id="7" dur="500"/>
                                        <p:tgtEl>
                                          <p:spTgt spid="99343"/>
                                        </p:tgtEl>
                                      </p:cBhvr>
                                    </p:animEffect>
                                  </p:childTnLst>
                                </p:cTn>
                              </p:par>
                            </p:childTnLst>
                          </p:cTn>
                        </p:par>
                        <p:par>
                          <p:cTn id="8" fill="hold" nodeType="afterGroup">
                            <p:stCondLst>
                              <p:cond delay="600"/>
                            </p:stCondLst>
                            <p:childTnLst>
                              <p:par>
                                <p:cTn id="9" presetID="23" presetClass="entr" presetSubtype="528" fill="hold" grpId="0" nodeType="afterEffect">
                                  <p:stCondLst>
                                    <p:cond delay="0"/>
                                  </p:stCondLst>
                                  <p:childTnLst>
                                    <p:set>
                                      <p:cBhvr>
                                        <p:cTn id="10" dur="1" fill="hold">
                                          <p:stCondLst>
                                            <p:cond delay="0"/>
                                          </p:stCondLst>
                                        </p:cTn>
                                        <p:tgtEl>
                                          <p:spTgt spid="99341"/>
                                        </p:tgtEl>
                                        <p:attrNameLst>
                                          <p:attrName>style.visibility</p:attrName>
                                        </p:attrNameLst>
                                      </p:cBhvr>
                                      <p:to>
                                        <p:strVal val="visible"/>
                                      </p:to>
                                    </p:set>
                                    <p:anim calcmode="lin" valueType="num">
                                      <p:cBhvr>
                                        <p:cTn id="11" dur="500" fill="hold"/>
                                        <p:tgtEl>
                                          <p:spTgt spid="99341"/>
                                        </p:tgtEl>
                                        <p:attrNameLst>
                                          <p:attrName>ppt_w</p:attrName>
                                        </p:attrNameLst>
                                      </p:cBhvr>
                                      <p:tavLst>
                                        <p:tav tm="0">
                                          <p:val>
                                            <p:fltVal val="0"/>
                                          </p:val>
                                        </p:tav>
                                        <p:tav tm="100000">
                                          <p:val>
                                            <p:strVal val="#ppt_w"/>
                                          </p:val>
                                        </p:tav>
                                      </p:tavLst>
                                    </p:anim>
                                    <p:anim calcmode="lin" valueType="num">
                                      <p:cBhvr>
                                        <p:cTn id="12" dur="500" fill="hold"/>
                                        <p:tgtEl>
                                          <p:spTgt spid="99341"/>
                                        </p:tgtEl>
                                        <p:attrNameLst>
                                          <p:attrName>ppt_h</p:attrName>
                                        </p:attrNameLst>
                                      </p:cBhvr>
                                      <p:tavLst>
                                        <p:tav tm="0">
                                          <p:val>
                                            <p:fltVal val="0"/>
                                          </p:val>
                                        </p:tav>
                                        <p:tav tm="100000">
                                          <p:val>
                                            <p:strVal val="#ppt_h"/>
                                          </p:val>
                                        </p:tav>
                                      </p:tavLst>
                                    </p:anim>
                                    <p:anim calcmode="lin" valueType="num">
                                      <p:cBhvr>
                                        <p:cTn id="13" dur="500" fill="hold"/>
                                        <p:tgtEl>
                                          <p:spTgt spid="99341"/>
                                        </p:tgtEl>
                                        <p:attrNameLst>
                                          <p:attrName>ppt_x</p:attrName>
                                        </p:attrNameLst>
                                      </p:cBhvr>
                                      <p:tavLst>
                                        <p:tav tm="0">
                                          <p:val>
                                            <p:fltVal val="0.5"/>
                                          </p:val>
                                        </p:tav>
                                        <p:tav tm="100000">
                                          <p:val>
                                            <p:strVal val="#ppt_x"/>
                                          </p:val>
                                        </p:tav>
                                      </p:tavLst>
                                    </p:anim>
                                    <p:anim calcmode="lin" valueType="num">
                                      <p:cBhvr>
                                        <p:cTn id="14" dur="500" fill="hold"/>
                                        <p:tgtEl>
                                          <p:spTgt spid="99341"/>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99344"/>
                                        </p:tgtEl>
                                        <p:attrNameLst>
                                          <p:attrName>style.visibility</p:attrName>
                                        </p:attrNameLst>
                                      </p:cBhvr>
                                      <p:to>
                                        <p:strVal val="visible"/>
                                      </p:to>
                                    </p:set>
                                    <p:anim calcmode="lin" valueType="num">
                                      <p:cBhvr>
                                        <p:cTn id="19" dur="500" fill="hold"/>
                                        <p:tgtEl>
                                          <p:spTgt spid="99344"/>
                                        </p:tgtEl>
                                        <p:attrNameLst>
                                          <p:attrName>ppt_w</p:attrName>
                                        </p:attrNameLst>
                                      </p:cBhvr>
                                      <p:tavLst>
                                        <p:tav tm="0">
                                          <p:val>
                                            <p:fltVal val="0"/>
                                          </p:val>
                                        </p:tav>
                                        <p:tav tm="100000">
                                          <p:val>
                                            <p:strVal val="#ppt_w"/>
                                          </p:val>
                                        </p:tav>
                                      </p:tavLst>
                                    </p:anim>
                                    <p:anim calcmode="lin" valueType="num">
                                      <p:cBhvr>
                                        <p:cTn id="20" dur="500" fill="hold"/>
                                        <p:tgtEl>
                                          <p:spTgt spid="99344"/>
                                        </p:tgtEl>
                                        <p:attrNameLst>
                                          <p:attrName>ppt_h</p:attrName>
                                        </p:attrNameLst>
                                      </p:cBhvr>
                                      <p:tavLst>
                                        <p:tav tm="0">
                                          <p:val>
                                            <p:fltVal val="0"/>
                                          </p:val>
                                        </p:tav>
                                        <p:tav tm="100000">
                                          <p:val>
                                            <p:strVal val="#ppt_h"/>
                                          </p:val>
                                        </p:tav>
                                      </p:tavLst>
                                    </p:anim>
                                    <p:anim calcmode="lin" valueType="num">
                                      <p:cBhvr>
                                        <p:cTn id="21" dur="500" fill="hold"/>
                                        <p:tgtEl>
                                          <p:spTgt spid="99344"/>
                                        </p:tgtEl>
                                        <p:attrNameLst>
                                          <p:attrName>ppt_x</p:attrName>
                                        </p:attrNameLst>
                                      </p:cBhvr>
                                      <p:tavLst>
                                        <p:tav tm="0">
                                          <p:val>
                                            <p:fltVal val="0.5"/>
                                          </p:val>
                                        </p:tav>
                                        <p:tav tm="100000">
                                          <p:val>
                                            <p:strVal val="#ppt_x"/>
                                          </p:val>
                                        </p:tav>
                                      </p:tavLst>
                                    </p:anim>
                                    <p:anim calcmode="lin" valueType="num">
                                      <p:cBhvr>
                                        <p:cTn id="22" dur="500" fill="hold"/>
                                        <p:tgtEl>
                                          <p:spTgt spid="993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41" grpId="0" animBg="1"/>
      <p:bldP spid="99343" grpId="0" autoUpdateAnimBg="0"/>
      <p:bldP spid="99344"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26"/>
          <p:cNvSpPr>
            <a:spLocks noGrp="1" noChangeArrowheads="1"/>
          </p:cNvSpPr>
          <p:nvPr>
            <p:ph type="title"/>
          </p:nvPr>
        </p:nvSpPr>
        <p:spPr>
          <a:xfrm>
            <a:off x="3962400" y="4953000"/>
            <a:ext cx="4953000" cy="1676400"/>
          </a:xfrm>
        </p:spPr>
        <p:txBody>
          <a:bodyPr/>
          <a:lstStyle/>
          <a:p>
            <a:pPr eaLnBrk="1" hangingPunct="1"/>
            <a:r>
              <a:rPr kumimoji="1" lang="ar-JO" sz="4000" b="1" i="1" dirty="0">
                <a:latin typeface="Arial" panose="020B0604020202020204" pitchFamily="34" charset="0"/>
                <a:ea typeface="ＭＳ Ｐゴシック" charset="0"/>
                <a:cs typeface="Arial" panose="020B0604020202020204" pitchFamily="34" charset="0"/>
              </a:rPr>
              <a:t>ملأ حضور الله قصره الجديد</a:t>
            </a:r>
            <a:endParaRPr kumimoji="1" lang="en-US" sz="4000" b="1" i="1" dirty="0">
              <a:latin typeface="Arial" panose="020B0604020202020204" pitchFamily="34" charset="0"/>
              <a:ea typeface="ＭＳ Ｐゴシック" charset="0"/>
              <a:cs typeface="Arial" panose="020B0604020202020204" pitchFamily="34" charset="0"/>
            </a:endParaRPr>
          </a:p>
        </p:txBody>
      </p:sp>
      <p:sp>
        <p:nvSpPr>
          <p:cNvPr id="102403" name="Text Box 1027" descr="White marble"/>
          <p:cNvSpPr txBox="1">
            <a:spLocks noChangeArrowheads="1"/>
          </p:cNvSpPr>
          <p:nvPr/>
        </p:nvSpPr>
        <p:spPr bwMode="auto">
          <a:xfrm>
            <a:off x="4114800" y="914400"/>
            <a:ext cx="4800600" cy="2185214"/>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ثم غطت السحابة خيمة الإجتماع وملأ بهاء الرب المسكن</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خروج 40: 34</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584707" name="Picture 1028" descr="TabernacleFirePillar15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810000"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66466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02403"/>
                                        </p:tgtEl>
                                        <p:attrNameLst>
                                          <p:attrName>style.visibility</p:attrName>
                                        </p:attrNameLst>
                                      </p:cBhvr>
                                      <p:to>
                                        <p:strVal val="visible"/>
                                      </p:to>
                                    </p:set>
                                    <p:animEffect transition="in" filter="fade">
                                      <p:cBhvr>
                                        <p:cTn id="7" dur="770" decel="100000"/>
                                        <p:tgtEl>
                                          <p:spTgt spid="102403"/>
                                        </p:tgtEl>
                                      </p:cBhvr>
                                    </p:animEffect>
                                    <p:animScale>
                                      <p:cBhvr>
                                        <p:cTn id="8" dur="770" decel="100000"/>
                                        <p:tgtEl>
                                          <p:spTgt spid="102403"/>
                                        </p:tgtEl>
                                      </p:cBhvr>
                                      <p:from x="10000" y="10000"/>
                                      <p:to x="200000" y="450000"/>
                                    </p:animScale>
                                    <p:animScale>
                                      <p:cBhvr>
                                        <p:cTn id="9" dur="1230" accel="100000" fill="hold">
                                          <p:stCondLst>
                                            <p:cond delay="770"/>
                                          </p:stCondLst>
                                        </p:cTn>
                                        <p:tgtEl>
                                          <p:spTgt spid="102403"/>
                                        </p:tgtEl>
                                      </p:cBhvr>
                                      <p:from x="200000" y="450000"/>
                                      <p:to x="100000" y="100000"/>
                                    </p:animScale>
                                    <p:set>
                                      <p:cBhvr>
                                        <p:cTn id="10" dur="770" fill="hold"/>
                                        <p:tgtEl>
                                          <p:spTgt spid="102403"/>
                                        </p:tgtEl>
                                        <p:attrNameLst>
                                          <p:attrName>ppt_x</p:attrName>
                                        </p:attrNameLst>
                                      </p:cBhvr>
                                      <p:to>
                                        <p:strVal val="(0.5)"/>
                                      </p:to>
                                    </p:set>
                                    <p:anim from="(0.5)" to="(#ppt_x)" calcmode="lin" valueType="num">
                                      <p:cBhvr>
                                        <p:cTn id="11" dur="1230" accel="100000" fill="hold">
                                          <p:stCondLst>
                                            <p:cond delay="770"/>
                                          </p:stCondLst>
                                        </p:cTn>
                                        <p:tgtEl>
                                          <p:spTgt spid="102403"/>
                                        </p:tgtEl>
                                        <p:attrNameLst>
                                          <p:attrName>ppt_x</p:attrName>
                                        </p:attrNameLst>
                                      </p:cBhvr>
                                    </p:anim>
                                    <p:set>
                                      <p:cBhvr>
                                        <p:cTn id="12" dur="770" fill="hold"/>
                                        <p:tgtEl>
                                          <p:spTgt spid="102403"/>
                                        </p:tgtEl>
                                        <p:attrNameLst>
                                          <p:attrName>ppt_y</p:attrName>
                                        </p:attrNameLst>
                                      </p:cBhvr>
                                      <p:to>
                                        <p:strVal val="(#ppt_y+0.4)"/>
                                      </p:to>
                                    </p:set>
                                    <p:anim from="(#ppt_y+0.4)" to="(#ppt_y)" calcmode="lin" valueType="num">
                                      <p:cBhvr>
                                        <p:cTn id="13" dur="1230" accel="100000" fill="hold">
                                          <p:stCondLst>
                                            <p:cond delay="770"/>
                                          </p:stCondLst>
                                        </p:cTn>
                                        <p:tgtEl>
                                          <p:spTgt spid="10240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102402"/>
                                        </p:tgtEl>
                                        <p:attrNameLst>
                                          <p:attrName>style.visibility</p:attrName>
                                        </p:attrNameLst>
                                      </p:cBhvr>
                                      <p:to>
                                        <p:strVal val="visible"/>
                                      </p:to>
                                    </p:set>
                                    <p:anim calcmode="lin" valueType="num">
                                      <p:cBhvr>
                                        <p:cTn id="18" dur="500" fill="hold"/>
                                        <p:tgtEl>
                                          <p:spTgt spid="102402"/>
                                        </p:tgtEl>
                                        <p:attrNameLst>
                                          <p:attrName>ppt_w</p:attrName>
                                        </p:attrNameLst>
                                      </p:cBhvr>
                                      <p:tavLst>
                                        <p:tav tm="0">
                                          <p:val>
                                            <p:fltVal val="0"/>
                                          </p:val>
                                        </p:tav>
                                        <p:tav tm="100000">
                                          <p:val>
                                            <p:strVal val="#ppt_w"/>
                                          </p:val>
                                        </p:tav>
                                      </p:tavLst>
                                    </p:anim>
                                    <p:anim calcmode="lin" valueType="num">
                                      <p:cBhvr>
                                        <p:cTn id="19" dur="500" fill="hold"/>
                                        <p:tgtEl>
                                          <p:spTgt spid="102402"/>
                                        </p:tgtEl>
                                        <p:attrNameLst>
                                          <p:attrName>ppt_h</p:attrName>
                                        </p:attrNameLst>
                                      </p:cBhvr>
                                      <p:tavLst>
                                        <p:tav tm="0">
                                          <p:val>
                                            <p:fltVal val="0"/>
                                          </p:val>
                                        </p:tav>
                                        <p:tav tm="100000">
                                          <p:val>
                                            <p:strVal val="#ppt_h"/>
                                          </p:val>
                                        </p:tav>
                                      </p:tavLst>
                                    </p:anim>
                                    <p:anim calcmode="lin" valueType="num">
                                      <p:cBhvr>
                                        <p:cTn id="20" dur="500" fill="hold"/>
                                        <p:tgtEl>
                                          <p:spTgt spid="102402"/>
                                        </p:tgtEl>
                                        <p:attrNameLst>
                                          <p:attrName>style.rotation</p:attrName>
                                        </p:attrNameLst>
                                      </p:cBhvr>
                                      <p:tavLst>
                                        <p:tav tm="0">
                                          <p:val>
                                            <p:fltVal val="360"/>
                                          </p:val>
                                        </p:tav>
                                        <p:tav tm="100000">
                                          <p:val>
                                            <p:fltVal val="0"/>
                                          </p:val>
                                        </p:tav>
                                      </p:tavLst>
                                    </p:anim>
                                    <p:animEffect transition="in" filter="fade">
                                      <p:cBhvr>
                                        <p:cTn id="21" dur="500"/>
                                        <p:tgtEl>
                                          <p:spTgt spid="102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2" grpId="0"/>
      <p:bldP spid="102403" grpId="0" animBg="1"/>
    </p:bld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2378" r="11526"/>
          <a:stretch/>
        </p:blipFill>
        <p:spPr>
          <a:xfrm>
            <a:off x="0" y="0"/>
            <a:ext cx="9144000" cy="6870247"/>
          </a:xfrm>
          <a:prstGeom prst="rect">
            <a:avLst/>
          </a:prstGeom>
        </p:spPr>
      </p:pic>
      <p:sp>
        <p:nvSpPr>
          <p:cNvPr id="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198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5285" name="Title 1"/>
          <p:cNvSpPr>
            <a:spLocks noGrp="1"/>
          </p:cNvSpPr>
          <p:nvPr>
            <p:ph type="title"/>
          </p:nvPr>
        </p:nvSpPr>
        <p:spPr>
          <a:xfrm>
            <a:off x="0" y="188913"/>
            <a:ext cx="8458200" cy="1255574"/>
          </a:xfrm>
        </p:spPr>
        <p:txBody>
          <a:bodyPr/>
          <a:lstStyle/>
          <a:p>
            <a:r>
              <a:rPr lang="ar-JO" b="1" dirty="0">
                <a:solidFill>
                  <a:schemeClr val="tx1"/>
                </a:solidFill>
                <a:latin typeface="Arial" panose="020B0604020202020204" pitchFamily="34" charset="0"/>
                <a:ea typeface="ＭＳ Ｐゴシック" charset="0"/>
                <a:cs typeface="Arial" panose="020B0604020202020204" pitchFamily="34" charset="0"/>
              </a:rPr>
              <a:t>حل الروح أيضاً على القضاة، الأنبياء </a:t>
            </a:r>
            <a:br>
              <a:rPr lang="ar-JO" b="1" dirty="0">
                <a:solidFill>
                  <a:schemeClr val="tx1"/>
                </a:solidFill>
                <a:latin typeface="Arial" panose="020B0604020202020204" pitchFamily="34" charset="0"/>
                <a:ea typeface="ＭＳ Ｐゴシック" charset="0"/>
                <a:cs typeface="Arial" panose="020B0604020202020204" pitchFamily="34" charset="0"/>
              </a:rPr>
            </a:br>
            <a:r>
              <a:rPr lang="ar-JO" b="1" dirty="0">
                <a:solidFill>
                  <a:schemeClr val="tx1"/>
                </a:solidFill>
                <a:latin typeface="Arial" panose="020B0604020202020204" pitchFamily="34" charset="0"/>
                <a:ea typeface="ＭＳ Ｐゴシック" charset="0"/>
                <a:cs typeface="Arial" panose="020B0604020202020204" pitchFamily="34" charset="0"/>
              </a:rPr>
              <a:t>والملوك في العهد القديم</a:t>
            </a:r>
            <a:endParaRPr lang="en-US" dirty="0">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5086350" y="6034115"/>
            <a:ext cx="4057650" cy="817261"/>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 صموئيل ١٦ : ١٢-١٣</a:t>
            </a:r>
          </a:p>
        </p:txBody>
      </p:sp>
    </p:spTree>
    <p:extLst>
      <p:ext uri="{BB962C8B-B14F-4D97-AF65-F5344CB8AC3E}">
        <p14:creationId xmlns:p14="http://schemas.microsoft.com/office/powerpoint/2010/main" val="22492426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801" name="Picture 1026" descr="Temple Bow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0"/>
            <a:ext cx="92964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3" name="Rectangle 1027"/>
          <p:cNvSpPr>
            <a:spLocks noGrp="1" noChangeArrowheads="1"/>
          </p:cNvSpPr>
          <p:nvPr>
            <p:ph type="title"/>
          </p:nvPr>
        </p:nvSpPr>
        <p:spPr>
          <a:xfrm>
            <a:off x="3657600" y="0"/>
            <a:ext cx="5486400" cy="1676400"/>
          </a:xfrm>
          <a:solidFill>
            <a:schemeClr val="bg1"/>
          </a:solidFill>
        </p:spPr>
        <p:txBody>
          <a:bodyPr/>
          <a:lstStyle/>
          <a:p>
            <a:pPr eaLnBrk="1" hangingPunct="1">
              <a:defRPr/>
            </a:pPr>
            <a:r>
              <a:rPr lang="ar-JO" sz="3600" b="1" dirty="0">
                <a:latin typeface="Arial" panose="020B0604020202020204" pitchFamily="34" charset="0"/>
                <a:ea typeface="ＭＳ Ｐゴシック" charset="0"/>
                <a:cs typeface="Arial" panose="020B0604020202020204" pitchFamily="34" charset="0"/>
              </a:rPr>
              <a:t>سكن حضور الله</a:t>
            </a:r>
            <a:br>
              <a:rPr lang="ar-JO" sz="3600" b="1" dirty="0">
                <a:latin typeface="Arial" panose="020B0604020202020204" pitchFamily="34" charset="0"/>
                <a:ea typeface="ＭＳ Ｐゴシック" charset="0"/>
                <a:cs typeface="Arial" panose="020B0604020202020204" pitchFamily="34" charset="0"/>
              </a:rPr>
            </a:br>
            <a:r>
              <a:rPr lang="ar-JO" sz="3600" b="1" dirty="0">
                <a:latin typeface="Arial" panose="020B0604020202020204" pitchFamily="34" charset="0"/>
                <a:ea typeface="ＭＳ Ｐゴシック" charset="0"/>
                <a:cs typeface="Arial" panose="020B0604020202020204" pitchFamily="34" charset="0"/>
              </a:rPr>
              <a:t>في هيكل سليمان</a:t>
            </a:r>
            <a:endParaRPr lang="en-US" sz="36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31921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610F9D-1678-CD16-B71A-5220F02EB89C}"/>
              </a:ext>
            </a:extLst>
          </p:cNvPr>
          <p:cNvPicPr>
            <a:picLocks noChangeAspect="1"/>
          </p:cNvPicPr>
          <p:nvPr/>
        </p:nvPicPr>
        <p:blipFill>
          <a:blip r:embed="rId2"/>
          <a:stretch>
            <a:fillRect/>
          </a:stretch>
        </p:blipFill>
        <p:spPr>
          <a:xfrm>
            <a:off x="0" y="0"/>
            <a:ext cx="9144000" cy="6858000"/>
          </a:xfrm>
          <a:prstGeom prst="rect">
            <a:avLst/>
          </a:prstGeom>
        </p:spPr>
      </p:pic>
      <p:sp>
        <p:nvSpPr>
          <p:cNvPr id="184322" name="Title 1"/>
          <p:cNvSpPr>
            <a:spLocks noGrp="1"/>
          </p:cNvSpPr>
          <p:nvPr>
            <p:ph type="title"/>
          </p:nvPr>
        </p:nvSpPr>
        <p:spPr>
          <a:xfrm>
            <a:off x="7374" y="5849937"/>
            <a:ext cx="9144000" cy="1008063"/>
          </a:xfrm>
        </p:spPr>
        <p:txBody>
          <a:bodyPr/>
          <a:lstStyle/>
          <a:p>
            <a:pPr>
              <a:defRPr/>
            </a:pPr>
            <a:r>
              <a:rPr lang="ar-JO" b="1" kern="0" dirty="0">
                <a:effectLst>
                  <a:glow rad="139700">
                    <a:schemeClr val="tx1"/>
                  </a:glow>
                </a:effectLst>
                <a:latin typeface="Arial" charset="0"/>
                <a:ea typeface="ＭＳ Ｐゴシック" charset="0"/>
              </a:rPr>
              <a:t>حفيدنا ذو ثمانية أشهر كادون</a:t>
            </a:r>
            <a:endParaRPr lang="en-US" b="1" kern="0" dirty="0">
              <a:effectLst>
                <a:glow rad="139700">
                  <a:schemeClr val="tx1"/>
                </a:glow>
              </a:effectLst>
              <a:latin typeface="Arial" charset="0"/>
              <a:ea typeface="ＭＳ Ｐゴシック" charset="0"/>
            </a:endParaRPr>
          </a:p>
        </p:txBody>
      </p:sp>
      <p:sp>
        <p:nvSpPr>
          <p:cNvPr id="2" name="Title 1">
            <a:extLst>
              <a:ext uri="{FF2B5EF4-FFF2-40B4-BE49-F238E27FC236}">
                <a16:creationId xmlns:a16="http://schemas.microsoft.com/office/drawing/2014/main" id="{00913A05-9E14-4BE0-119B-D17F212CAA49}"/>
              </a:ext>
            </a:extLst>
          </p:cNvPr>
          <p:cNvSpPr txBox="1">
            <a:spLocks/>
          </p:cNvSpPr>
          <p:nvPr/>
        </p:nvSpPr>
        <p:spPr bwMode="auto">
          <a:xfrm>
            <a:off x="179512" y="7173416"/>
            <a:ext cx="9144000" cy="100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a:ln>
                  <a:noFill/>
                </a:ln>
                <a:solidFill>
                  <a:srgbClr val="FFFFFF"/>
                </a:solidFill>
                <a:effectLst>
                  <a:glow rad="139700">
                    <a:srgbClr val="000000"/>
                  </a:glow>
                </a:effectLst>
                <a:uLnTx/>
                <a:uFillTx/>
                <a:latin typeface="Arial" charset="0"/>
                <a:ea typeface="ＭＳ Ｐゴシック" charset="0"/>
                <a:cs typeface="Arial"/>
              </a:rPr>
              <a:t>حفيدنا ذو الثلاث سنوات جيسي</a:t>
            </a:r>
            <a:endParaRPr kumimoji="0" lang="en-US" sz="4400" b="1" i="0" u="none" strike="noStrike" kern="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endParaRPr>
          </a:p>
        </p:txBody>
      </p:sp>
      <p:sp>
        <p:nvSpPr>
          <p:cNvPr id="5" name="Title 1">
            <a:extLst>
              <a:ext uri="{FF2B5EF4-FFF2-40B4-BE49-F238E27FC236}">
                <a16:creationId xmlns:a16="http://schemas.microsoft.com/office/drawing/2014/main" id="{6F9E3C4D-E789-DCB3-DDB2-09CB190DF123}"/>
              </a:ext>
            </a:extLst>
          </p:cNvPr>
          <p:cNvSpPr txBox="1">
            <a:spLocks/>
          </p:cNvSpPr>
          <p:nvPr/>
        </p:nvSpPr>
        <p:spPr bwMode="auto">
          <a:xfrm>
            <a:off x="-123255" y="-1189491"/>
            <a:ext cx="9144000" cy="100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a:ln>
                  <a:noFill/>
                </a:ln>
                <a:solidFill>
                  <a:srgbClr val="FFFFFF"/>
                </a:solidFill>
                <a:effectLst>
                  <a:glow rad="139700">
                    <a:srgbClr val="000000"/>
                  </a:glow>
                </a:effectLst>
                <a:uLnTx/>
                <a:uFillTx/>
                <a:latin typeface="Arial" charset="0"/>
                <a:ea typeface="ＭＳ Ｐゴシック" charset="0"/>
                <a:cs typeface="Arial"/>
              </a:rPr>
              <a:t>8-month-old grandson Kadon</a:t>
            </a:r>
            <a:endParaRPr kumimoji="0" lang="en-US" sz="4400" b="1" i="0" u="none" strike="noStrike" kern="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4041187072"/>
      </p:ext>
    </p:extLst>
  </p:cSld>
  <p:clrMapOvr>
    <a:masterClrMapping/>
  </p:clrMapOvr>
  <p:transition spd="med">
    <p:randomBar dir="vert"/>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849" name="Picture 1" descr="whee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57725" y="0"/>
            <a:ext cx="4483100" cy="378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0850" name="Picture 2" descr="image00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657725" y="3429000"/>
            <a:ext cx="4562475"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0851" name="Title 3"/>
          <p:cNvSpPr>
            <a:spLocks noGrp="1"/>
          </p:cNvSpPr>
          <p:nvPr>
            <p:ph type="title" idx="4294967295"/>
          </p:nvPr>
        </p:nvSpPr>
        <p:spPr>
          <a:xfrm>
            <a:off x="152400" y="115888"/>
            <a:ext cx="4109591" cy="927100"/>
          </a:xfrm>
        </p:spPr>
        <p:txBody>
          <a:bodyPr/>
          <a:lstStyle/>
          <a:p>
            <a:pPr algn="r"/>
            <a:r>
              <a:rPr lang="ar-SA" sz="3600" b="1" i="1" dirty="0">
                <a:solidFill>
                  <a:srgbClr val="FFFFFF"/>
                </a:solidFill>
                <a:latin typeface="Arial" charset="0"/>
                <a:ea typeface="ＭＳ Ｐゴシック" charset="0"/>
              </a:rPr>
              <a:t>حزقيال ١ : ١٥-١٦</a:t>
            </a:r>
          </a:p>
        </p:txBody>
      </p:sp>
      <p:sp>
        <p:nvSpPr>
          <p:cNvPr id="590852" name="TextBox 4"/>
          <p:cNvSpPr txBox="1">
            <a:spLocks noChangeArrowheads="1"/>
          </p:cNvSpPr>
          <p:nvPr/>
        </p:nvSpPr>
        <p:spPr bwMode="auto">
          <a:xfrm>
            <a:off x="119186" y="1407964"/>
            <a:ext cx="4176018" cy="5334148"/>
          </a:xfrm>
          <a:prstGeom prst="rect">
            <a:avLst/>
          </a:prstGeom>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normAutofit lnSpcReduction="10000"/>
          </a:bodyPr>
          <a:lstStyle>
            <a:defPPr>
              <a:defRPr lang="en-US"/>
            </a:defPPr>
            <a:lvl1pPr algn="ctr" defTabSz="914400" eaLnBrk="1" latinLnBrk="0" hangingPunct="1">
              <a:buNone/>
              <a:defRPr sz="4000" b="1">
                <a:solidFill>
                  <a:srgbClr val="FFFFFF"/>
                </a:solidFill>
                <a:latin typeface="Arial"/>
                <a:cs typeface="Arial"/>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uLnTx/>
                <a:uFillTx/>
                <a:latin typeface="Arial"/>
                <a:ea typeface="ＭＳ Ｐゴシック" charset="0"/>
                <a:cs typeface="Arial"/>
              </a:rPr>
              <a:t>١٥ فَنَظَرْتُ الْحَيَوَانَاتِ وَإِذَا بَكَرَةٌ وَاحِدَةٌ عَلَى الأَرْضِ بِجَانِبِ الْحَيَوَانَاتِ بِأَوْجُهِهَا الأَرْبَعَةِ. ١٦ مَنْظَرُ الْبَكَرَاتِ وَصَنْعَتُهَا كَمَنْظَرِ الزَّبَرْجَدِ. وَلِلأَرْبَعِ شَكْلٌ وَاحِدٌ, وَمَنْظَرُهَا وَصَنْعَتُهَا كَأَنَّهَا كَانَتْ بَكَرَةً وَسَطَ بَكَرَةٍ. </a:t>
            </a:r>
          </a:p>
        </p:txBody>
      </p:sp>
    </p:spTree>
    <p:extLst>
      <p:ext uri="{BB962C8B-B14F-4D97-AF65-F5344CB8AC3E}">
        <p14:creationId xmlns:p14="http://schemas.microsoft.com/office/powerpoint/2010/main" val="1020117736"/>
      </p:ext>
    </p:extLst>
  </p:cSld>
  <p:clrMapOvr>
    <a:masterClrMapping/>
  </p:clrMapOvr>
  <p:transition spd="med">
    <p:randomBar dir="vert"/>
  </p:transition>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descr="ezekiel.jpg">
            <a:extLst>
              <a:ext uri="{FF2B5EF4-FFF2-40B4-BE49-F238E27FC236}">
                <a16:creationId xmlns:a16="http://schemas.microsoft.com/office/drawing/2014/main" id="{1F7E8C9D-2F0D-ECC9-6DC5-3609C6E3355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9538"/>
            <a:ext cx="9144000" cy="6967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21" name="Rectangle 9"/>
          <p:cNvSpPr>
            <a:spLocks noGrp="1" noChangeArrowheads="1"/>
          </p:cNvSpPr>
          <p:nvPr>
            <p:ph type="dt"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E62611A8-C643-3848-8C53-0975828ADFA0}" type="datetime1">
              <a:rPr kumimoji="0" lang="en-US" altLang="zh-TW" sz="1800" b="0" i="0" u="none" strike="noStrike" kern="1200" cap="none" spc="0" normalizeH="0" baseline="0" noProof="0">
                <a:ln>
                  <a:noFill/>
                </a:ln>
                <a:solidFill>
                  <a:srgbClr val="FFFFCC"/>
                </a:solidFill>
                <a:effectLst/>
                <a:uLnTx/>
                <a:uFillTx/>
                <a:latin typeface="Arial" charset="0"/>
                <a:ea typeface="新細明體" charset="0"/>
                <a:cs typeface="新細明體" charset="0"/>
              </a:rPr>
              <a:pPr marL="0" marR="0" lvl="0" indent="0" algn="l" defTabSz="457200" rtl="0" eaLnBrk="1" fontAlgn="auto" latinLnBrk="0" hangingPunct="1">
                <a:lnSpc>
                  <a:spcPct val="100000"/>
                </a:lnSpc>
                <a:spcBef>
                  <a:spcPts val="0"/>
                </a:spcBef>
                <a:spcAft>
                  <a:spcPts val="0"/>
                </a:spcAft>
                <a:buClrTx/>
                <a:buSzTx/>
                <a:buFontTx/>
                <a:buNone/>
                <a:tabLst/>
                <a:defRPr/>
              </a:pPr>
              <a:t>12/27/23</a:t>
            </a:fld>
            <a:endParaRPr kumimoji="0" lang="en-US" altLang="zh-TW"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108547" name="Rectangle 1027"/>
          <p:cNvSpPr>
            <a:spLocks noGrp="1" noChangeArrowheads="1"/>
          </p:cNvSpPr>
          <p:nvPr>
            <p:ph type="ctrTitle"/>
          </p:nvPr>
        </p:nvSpPr>
        <p:spPr>
          <a:xfrm>
            <a:off x="347660" y="5795960"/>
            <a:ext cx="8610600" cy="990600"/>
          </a:xfrm>
          <a:effectLst>
            <a:outerShdw blurRad="63500" dist="38099" dir="2700000" algn="ctr" rotWithShape="0">
              <a:schemeClr val="bg1">
                <a:alpha val="74998"/>
              </a:schemeClr>
            </a:outerShdw>
          </a:effectLst>
        </p:spPr>
        <p:txBody>
          <a:bodyPr/>
          <a:lstStyle/>
          <a:p>
            <a:pPr eaLnBrk="1" hangingPunct="1">
              <a:defRPr/>
            </a:pPr>
            <a:r>
              <a:rPr lang="ar-SA" altLang="zh-TW" sz="6000" b="1" dirty="0">
                <a:solidFill>
                  <a:srgbClr val="FFFFFF"/>
                </a:solidFill>
                <a:latin typeface="Arial" charset="0"/>
                <a:ea typeface="新細明體" charset="0"/>
              </a:rPr>
              <a:t>حزقيال ١</a:t>
            </a:r>
          </a:p>
        </p:txBody>
      </p:sp>
      <p:sp>
        <p:nvSpPr>
          <p:cNvPr id="593923" name="Rectangle 1029"/>
          <p:cNvSpPr>
            <a:spLocks noChangeArrowheads="1"/>
          </p:cNvSpPr>
          <p:nvPr/>
        </p:nvSpPr>
        <p:spPr bwMode="auto">
          <a:xfrm>
            <a:off x="533400" y="6324600"/>
            <a:ext cx="1066800" cy="5334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Tree>
    <p:extLst>
      <p:ext uri="{BB962C8B-B14F-4D97-AF65-F5344CB8AC3E}">
        <p14:creationId xmlns:p14="http://schemas.microsoft.com/office/powerpoint/2010/main" val="141152901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Title 1"/>
          <p:cNvSpPr>
            <a:spLocks noGrp="1"/>
          </p:cNvSpPr>
          <p:nvPr>
            <p:ph type="title"/>
          </p:nvPr>
        </p:nvSpPr>
        <p:spPr>
          <a:xfrm>
            <a:off x="0" y="0"/>
            <a:ext cx="9144000" cy="838200"/>
          </a:xfrm>
        </p:spPr>
        <p:txBody>
          <a:bodyPr/>
          <a:lstStyle/>
          <a:p>
            <a:pPr algn="ctr"/>
            <a:r>
              <a:rPr lang="ar-JO" i="0" dirty="0">
                <a:latin typeface="Arial" charset="0"/>
                <a:ea typeface="新細明體" charset="0"/>
              </a:rPr>
              <a:t>وادي العظام اليابسة (حز 37)</a:t>
            </a:r>
            <a:endParaRPr lang="en-US" i="0" dirty="0">
              <a:latin typeface="Arial" charset="0"/>
              <a:ea typeface="新細明體" charset="0"/>
            </a:endParaRPr>
          </a:p>
        </p:txBody>
      </p:sp>
      <p:pic>
        <p:nvPicPr>
          <p:cNvPr id="700418" name="Picture 3" descr="Ezek 37 Dry Bon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90600"/>
            <a:ext cx="9144000" cy="533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81926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2465" name="Picture 3" descr="dry_bones_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2466" name="Title 1"/>
          <p:cNvSpPr>
            <a:spLocks noGrp="1"/>
          </p:cNvSpPr>
          <p:nvPr>
            <p:ph type="title"/>
          </p:nvPr>
        </p:nvSpPr>
        <p:spPr>
          <a:xfrm>
            <a:off x="0" y="0"/>
            <a:ext cx="9144000" cy="838200"/>
          </a:xfrm>
        </p:spPr>
        <p:txBody>
          <a:bodyPr/>
          <a:lstStyle/>
          <a:p>
            <a:pPr algn="ctr"/>
            <a:r>
              <a:rPr lang="ar-JO" i="0" dirty="0">
                <a:latin typeface="Arial" charset="0"/>
                <a:ea typeface="新細明體" charset="0"/>
              </a:rPr>
              <a:t>وادي العظام اليابسة (حز 37)</a:t>
            </a:r>
            <a:endParaRPr lang="en-US" i="0" dirty="0">
              <a:latin typeface="Arial" charset="0"/>
              <a:ea typeface="新細明體" charset="0"/>
            </a:endParaRPr>
          </a:p>
        </p:txBody>
      </p:sp>
      <p:pic>
        <p:nvPicPr>
          <p:cNvPr id="5" name="Picture 4" descr="oEze3704Dore_TheVisionOfTheValleyOfDryBon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43000"/>
            <a:ext cx="4648200" cy="628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76200" y="1336650"/>
            <a:ext cx="2895600" cy="1905000"/>
          </a:xfrm>
          <a:prstGeom prst="rect">
            <a:avLst/>
          </a:prstGeom>
          <a:noFill/>
          <a:ln w="9525">
            <a:noFill/>
            <a:miter lim="800000"/>
            <a:headEnd/>
            <a:tailEnd/>
          </a:ln>
        </p:spPr>
        <p:txBody>
          <a:bodyPr lIns="92075" tIns="46038" rIns="92075" bIns="46038" anchor="b"/>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228600">
                    <a:srgbClr val="000000">
                      <a:alpha val="89632"/>
                    </a:srgbClr>
                  </a:glow>
                </a:effectLst>
                <a:uLnTx/>
                <a:uFillTx/>
                <a:latin typeface="Arial" pitchFamily="-107" charset="0"/>
                <a:ea typeface="新細明體"/>
                <a:cs typeface="Arial"/>
              </a:rPr>
              <a:t>المرحلة 1</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228600">
                    <a:srgbClr val="000000">
                      <a:alpha val="89632"/>
                    </a:srgbClr>
                  </a:glow>
                </a:effectLst>
                <a:uLnTx/>
                <a:uFillTx/>
                <a:latin typeface="Arial" pitchFamily="-107" charset="0"/>
                <a:ea typeface="新細明體"/>
                <a:cs typeface="Arial"/>
              </a:rPr>
              <a:t>العودة في عدم الإيمان</a:t>
            </a:r>
            <a:endParaRPr kumimoji="0" lang="en-US" sz="4000" b="1" i="0" u="none" strike="noStrike" kern="0" cap="none" spc="0" normalizeH="0" baseline="0" noProof="0" dirty="0">
              <a:ln>
                <a:noFill/>
              </a:ln>
              <a:solidFill>
                <a:srgbClr val="FFFFFF"/>
              </a:solidFill>
              <a:effectLst>
                <a:glow rad="228600">
                  <a:srgbClr val="000000">
                    <a:alpha val="89632"/>
                  </a:srgbClr>
                </a:glow>
              </a:effectLst>
              <a:uLnTx/>
              <a:uFillTx/>
              <a:latin typeface="Arial" pitchFamily="-107" charset="0"/>
              <a:ea typeface="新細明體"/>
              <a:cs typeface="Arial"/>
            </a:endParaRPr>
          </a:p>
        </p:txBody>
      </p:sp>
    </p:spTree>
    <p:extLst>
      <p:ext uri="{BB962C8B-B14F-4D97-AF65-F5344CB8AC3E}">
        <p14:creationId xmlns:p14="http://schemas.microsoft.com/office/powerpoint/2010/main" val="3847033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2465" name="Picture 3" descr="dry_bones_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2466" name="Title 1"/>
          <p:cNvSpPr>
            <a:spLocks noGrp="1"/>
          </p:cNvSpPr>
          <p:nvPr>
            <p:ph type="title"/>
          </p:nvPr>
        </p:nvSpPr>
        <p:spPr>
          <a:xfrm>
            <a:off x="0" y="0"/>
            <a:ext cx="9144000" cy="838200"/>
          </a:xfrm>
        </p:spPr>
        <p:txBody>
          <a:bodyPr/>
          <a:lstStyle/>
          <a:p>
            <a:pPr algn="ctr"/>
            <a:r>
              <a:rPr lang="ar-JO" i="0" dirty="0">
                <a:latin typeface="Arial" charset="0"/>
                <a:ea typeface="新細明體" charset="0"/>
              </a:rPr>
              <a:t>وادي العظام اليابسة (حز 37)</a:t>
            </a:r>
            <a:endParaRPr lang="en-US" i="0" dirty="0">
              <a:latin typeface="Arial" charset="0"/>
              <a:ea typeface="新細明體" charset="0"/>
            </a:endParaRPr>
          </a:p>
        </p:txBody>
      </p:sp>
      <p:pic>
        <p:nvPicPr>
          <p:cNvPr id="5" name="Picture 4" descr="oEze3704Dore_TheVisionOfTheValleyOfDryBon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43000"/>
            <a:ext cx="4648200" cy="628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76200" y="1336650"/>
            <a:ext cx="2895600" cy="1905000"/>
          </a:xfrm>
          <a:prstGeom prst="rect">
            <a:avLst/>
          </a:prstGeom>
          <a:noFill/>
          <a:ln w="9525">
            <a:noFill/>
            <a:miter lim="800000"/>
            <a:headEnd/>
            <a:tailEnd/>
          </a:ln>
        </p:spPr>
        <p:txBody>
          <a:bodyPr lIns="92075" tIns="46038" rIns="92075" bIns="46038" anchor="b"/>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228600">
                    <a:srgbClr val="000000">
                      <a:alpha val="89632"/>
                    </a:srgbClr>
                  </a:glow>
                </a:effectLst>
                <a:uLnTx/>
                <a:uFillTx/>
                <a:latin typeface="Arial" pitchFamily="-107" charset="0"/>
                <a:ea typeface="新細明體"/>
                <a:cs typeface="Arial"/>
              </a:rPr>
              <a:t>المرحلة 1</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228600">
                    <a:srgbClr val="000000">
                      <a:alpha val="89632"/>
                    </a:srgbClr>
                  </a:glow>
                </a:effectLst>
                <a:uLnTx/>
                <a:uFillTx/>
                <a:latin typeface="Arial" pitchFamily="-107" charset="0"/>
                <a:ea typeface="新細明體"/>
                <a:cs typeface="Arial"/>
              </a:rPr>
              <a:t>العودة في عدم الإيمان</a:t>
            </a:r>
            <a:endParaRPr kumimoji="0" lang="en-US" sz="4000" b="1" i="0" u="none" strike="noStrike" kern="0" cap="none" spc="0" normalizeH="0" baseline="0" noProof="0" dirty="0">
              <a:ln>
                <a:noFill/>
              </a:ln>
              <a:solidFill>
                <a:srgbClr val="FFFFFF"/>
              </a:solidFill>
              <a:effectLst>
                <a:glow rad="228600">
                  <a:srgbClr val="000000">
                    <a:alpha val="89632"/>
                  </a:srgbClr>
                </a:glow>
              </a:effectLst>
              <a:uLnTx/>
              <a:uFillTx/>
              <a:latin typeface="Arial" pitchFamily="-107" charset="0"/>
              <a:ea typeface="新細明體"/>
              <a:cs typeface="Arial"/>
            </a:endParaRPr>
          </a:p>
        </p:txBody>
      </p:sp>
      <p:grpSp>
        <p:nvGrpSpPr>
          <p:cNvPr id="2" name="Group 12"/>
          <p:cNvGrpSpPr>
            <a:grpSpLocks/>
          </p:cNvGrpSpPr>
          <p:nvPr/>
        </p:nvGrpSpPr>
        <p:grpSpPr bwMode="auto">
          <a:xfrm>
            <a:off x="4343400" y="1143000"/>
            <a:ext cx="4800600" cy="5715000"/>
            <a:chOff x="4343400" y="1143000"/>
            <a:chExt cx="4800600" cy="5715000"/>
          </a:xfrm>
        </p:grpSpPr>
        <p:pic>
          <p:nvPicPr>
            <p:cNvPr id="702471" name="Picture 6" descr="Salomon, G Phot0001.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357076" y="3124200"/>
              <a:ext cx="4786923"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2472" name="Picture 8" descr="MosheFrontPage.jpg"/>
            <p:cNvPicPr>
              <a:picLocks noChangeAspect="1"/>
            </p:cNvPicPr>
            <p:nvPr/>
          </p:nvPicPr>
          <p:blipFill>
            <a:blip r:embed="rId6">
              <a:lum bright="-28000"/>
              <a:extLst>
                <a:ext uri="{28A0092B-C50C-407E-A947-70E740481C1C}">
                  <a14:useLocalDpi xmlns:a14="http://schemas.microsoft.com/office/drawing/2010/main"/>
                </a:ext>
              </a:extLst>
            </a:blip>
            <a:srcRect/>
            <a:stretch>
              <a:fillRect/>
            </a:stretch>
          </p:blipFill>
          <p:spPr bwMode="auto">
            <a:xfrm>
              <a:off x="4343400" y="1143000"/>
              <a:ext cx="2286000" cy="2523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2473" name="Picture 9" descr="hopper_faces_of_israel.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695326" y="1143000"/>
              <a:ext cx="2448674"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2" name="Title 1"/>
          <p:cNvSpPr txBox="1">
            <a:spLocks/>
          </p:cNvSpPr>
          <p:nvPr/>
        </p:nvSpPr>
        <p:spPr bwMode="auto">
          <a:xfrm>
            <a:off x="4419600" y="1336650"/>
            <a:ext cx="2895600" cy="1905000"/>
          </a:xfrm>
          <a:prstGeom prst="rect">
            <a:avLst/>
          </a:prstGeom>
          <a:noFill/>
          <a:ln w="9525">
            <a:noFill/>
            <a:miter lim="800000"/>
            <a:headEnd/>
            <a:tailEnd/>
          </a:ln>
        </p:spPr>
        <p:txBody>
          <a:bodyPr lIns="92075" tIns="46038" rIns="92075" bIns="46038" anchor="b"/>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228600">
                    <a:srgbClr val="000000">
                      <a:alpha val="89632"/>
                    </a:srgbClr>
                  </a:glow>
                </a:effectLst>
                <a:uLnTx/>
                <a:uFillTx/>
                <a:latin typeface="Arial" pitchFamily="-107" charset="0"/>
                <a:ea typeface="新細明體"/>
                <a:cs typeface="Arial"/>
              </a:rPr>
              <a:t>المرحلة 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228600">
                    <a:srgbClr val="000000">
                      <a:alpha val="89632"/>
                    </a:srgbClr>
                  </a:glow>
                </a:effectLst>
                <a:uLnTx/>
                <a:uFillTx/>
                <a:latin typeface="Arial" pitchFamily="-107" charset="0"/>
                <a:ea typeface="新細明體"/>
                <a:cs typeface="Arial"/>
              </a:rPr>
              <a:t>الثقة في المسيا</a:t>
            </a:r>
            <a:endParaRPr kumimoji="0" lang="en-US" sz="4000" b="1" i="0" u="none" strike="noStrike" kern="0" cap="none" spc="0" normalizeH="0" baseline="0" noProof="0" dirty="0">
              <a:ln>
                <a:noFill/>
              </a:ln>
              <a:solidFill>
                <a:srgbClr val="FFFFFF"/>
              </a:solidFill>
              <a:effectLst>
                <a:glow rad="228600">
                  <a:srgbClr val="000000">
                    <a:alpha val="89632"/>
                  </a:srgbClr>
                </a:glow>
              </a:effectLst>
              <a:uLnTx/>
              <a:uFillTx/>
              <a:latin typeface="Arial" pitchFamily="-107" charset="0"/>
              <a:ea typeface="新細明體"/>
              <a:cs typeface="Arial"/>
            </a:endParaRPr>
          </a:p>
        </p:txBody>
      </p:sp>
    </p:spTree>
    <p:extLst>
      <p:ext uri="{BB962C8B-B14F-4D97-AF65-F5344CB8AC3E}">
        <p14:creationId xmlns:p14="http://schemas.microsoft.com/office/powerpoint/2010/main" val="21738153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3489" name="Picture 3" descr="dry_bones_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3490" name="Title 1"/>
          <p:cNvSpPr>
            <a:spLocks noGrp="1"/>
          </p:cNvSpPr>
          <p:nvPr>
            <p:ph type="title"/>
          </p:nvPr>
        </p:nvSpPr>
        <p:spPr>
          <a:xfrm>
            <a:off x="1219200" y="152400"/>
            <a:ext cx="7696200" cy="838200"/>
          </a:xfrm>
        </p:spPr>
        <p:txBody>
          <a:bodyPr/>
          <a:lstStyle/>
          <a:p>
            <a:r>
              <a:rPr lang="ar-JO" b="1" i="0" dirty="0">
                <a:latin typeface="Arial" panose="020B0604020202020204" pitchFamily="34" charset="0"/>
                <a:ea typeface="新細明體" charset="0"/>
                <a:cs typeface="Arial" panose="020B0604020202020204" pitchFamily="34" charset="0"/>
              </a:rPr>
              <a:t>اللعب بالكلمات العبرية</a:t>
            </a:r>
            <a:endParaRPr lang="en-US" b="1" i="0" dirty="0">
              <a:latin typeface="Arial" panose="020B0604020202020204" pitchFamily="34" charset="0"/>
              <a:ea typeface="新細明體" charset="0"/>
              <a:cs typeface="Arial" panose="020B0604020202020204" pitchFamily="34" charset="0"/>
            </a:endParaRPr>
          </a:p>
        </p:txBody>
      </p:sp>
      <p:sp>
        <p:nvSpPr>
          <p:cNvPr id="4" name="TextBox 3"/>
          <p:cNvSpPr txBox="1">
            <a:spLocks noChangeArrowheads="1"/>
          </p:cNvSpPr>
          <p:nvPr/>
        </p:nvSpPr>
        <p:spPr bwMode="auto">
          <a:xfrm>
            <a:off x="578782" y="1524000"/>
            <a:ext cx="3714479" cy="5847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a:t>
            </a:r>
            <a:r>
              <a:rPr kumimoji="0" lang="ar-JO" sz="32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تنبأ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新細明體" charset="0"/>
                <a:cs typeface="Arial" panose="020B0604020202020204" pitchFamily="34" charset="0"/>
              </a:rPr>
              <a:t>للنَفَس</a:t>
            </a:r>
            <a:r>
              <a:rPr kumimoji="0" lang="ru-RU" altLang="ja-JP" sz="32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a:t>
            </a:r>
            <a:r>
              <a:rPr kumimoji="0" lang="en-US" sz="32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 (</a:t>
            </a:r>
            <a:r>
              <a:rPr kumimoji="0" lang="ar-JO" sz="32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37: 5، 9</a:t>
            </a:r>
            <a:r>
              <a:rPr kumimoji="0" lang="en-US" sz="32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a:t>
            </a:r>
          </a:p>
        </p:txBody>
      </p:sp>
      <p:sp>
        <p:nvSpPr>
          <p:cNvPr id="5" name="TextBox 4"/>
          <p:cNvSpPr txBox="1">
            <a:spLocks noChangeArrowheads="1"/>
          </p:cNvSpPr>
          <p:nvPr/>
        </p:nvSpPr>
        <p:spPr bwMode="auto">
          <a:xfrm>
            <a:off x="5139874" y="1524000"/>
            <a:ext cx="3457998" cy="5847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a:t>
            </a:r>
            <a:r>
              <a:rPr kumimoji="0" lang="ar-JO" sz="32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تنبأ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新細明體" charset="0"/>
                <a:cs typeface="Arial" panose="020B0604020202020204" pitchFamily="34" charset="0"/>
              </a:rPr>
              <a:t>للروح</a:t>
            </a:r>
            <a:r>
              <a:rPr kumimoji="0" lang="ru-RU" altLang="ja-JP" sz="32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a:t>
            </a:r>
            <a:r>
              <a:rPr kumimoji="0" lang="en-US" sz="32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 (</a:t>
            </a:r>
            <a:r>
              <a:rPr kumimoji="0" lang="ar-JO" sz="32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37: 14</a:t>
            </a:r>
            <a:r>
              <a:rPr kumimoji="0" lang="en-US" sz="32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a:t>
            </a:r>
          </a:p>
        </p:txBody>
      </p:sp>
      <p:sp>
        <p:nvSpPr>
          <p:cNvPr id="6" name="TextBox 5"/>
          <p:cNvSpPr txBox="1">
            <a:spLocks noChangeArrowheads="1"/>
          </p:cNvSpPr>
          <p:nvPr/>
        </p:nvSpPr>
        <p:spPr bwMode="auto">
          <a:xfrm>
            <a:off x="4508177" y="1556792"/>
            <a:ext cx="423862" cy="584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a:t>
            </a:r>
          </a:p>
        </p:txBody>
      </p:sp>
      <p:sp>
        <p:nvSpPr>
          <p:cNvPr id="8" name="TextBox 7"/>
          <p:cNvSpPr txBox="1">
            <a:spLocks noChangeArrowheads="1"/>
          </p:cNvSpPr>
          <p:nvPr/>
        </p:nvSpPr>
        <p:spPr bwMode="auto">
          <a:xfrm>
            <a:off x="-85315" y="2971800"/>
            <a:ext cx="4378576" cy="157003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عبري</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新細明體" charset="0"/>
                <a:cs typeface="Arial" panose="020B0604020202020204" pitchFamily="34" charset="0"/>
              </a:rPr>
              <a:t>sert</a:t>
            </a:r>
            <a:br>
              <a:rPr kumimoji="0" lang="en-US" sz="32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br>
            <a:r>
              <a:rPr kumimoji="0" lang="ru-RU" altLang="ja-JP" sz="32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新細明體" charset="0"/>
                <a:cs typeface="Arial" panose="020B0604020202020204" pitchFamily="34" charset="0"/>
              </a:rPr>
              <a:t>نفس، ريح، روح</a:t>
            </a:r>
            <a:r>
              <a:rPr kumimoji="0" lang="ru-RU" altLang="ja-JP" sz="32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a:t>
            </a:r>
            <a:endParaRPr kumimoji="0" lang="en-US" sz="32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تك 2: 7</a:t>
            </a:r>
            <a:endParaRPr kumimoji="0" lang="en-US" sz="32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9" name="TextBox 8"/>
          <p:cNvSpPr txBox="1">
            <a:spLocks noChangeArrowheads="1"/>
          </p:cNvSpPr>
          <p:nvPr/>
        </p:nvSpPr>
        <p:spPr bwMode="auto">
          <a:xfrm>
            <a:off x="5139874" y="2971800"/>
            <a:ext cx="3896622" cy="156966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يوناني</a:t>
            </a:r>
            <a:r>
              <a:rPr kumimoji="0" lang="en-US" sz="32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    </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insert</a:t>
            </a:r>
            <a:br>
              <a:rPr kumimoji="0" lang="en-US" sz="32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br>
            <a:r>
              <a:rPr kumimoji="0" lang="ru-RU" altLang="ja-JP" sz="32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 </a:t>
            </a:r>
            <a:r>
              <a:rPr kumimoji="0" lang="ar-JO" altLang="ja-JP" sz="3200" b="1" i="0" u="none" strike="noStrike" kern="1200" cap="none" spc="0" normalizeH="0" baseline="0" noProof="0" dirty="0">
                <a:ln>
                  <a:noFill/>
                </a:ln>
                <a:solidFill>
                  <a:srgbClr val="FFFF00"/>
                </a:solidFill>
                <a:effectLst/>
                <a:uLnTx/>
                <a:uFillTx/>
                <a:latin typeface="Arial" panose="020B0604020202020204" pitchFamily="34" charset="0"/>
                <a:ea typeface="新細明體" charset="0"/>
                <a:cs typeface="Arial" panose="020B0604020202020204" pitchFamily="34" charset="0"/>
              </a:rPr>
              <a:t>نفس، ريح، روح</a:t>
            </a:r>
            <a:r>
              <a:rPr kumimoji="0" lang="ru-RU" altLang="ja-JP" sz="32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a:t>
            </a:r>
            <a:endParaRPr kumimoji="0" lang="en-US" sz="32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يو 3: 5 و 8، 2 تس 2: 8</a:t>
            </a:r>
            <a:endParaRPr kumimoji="0" lang="en-US" sz="32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10" name="TextBox 9"/>
          <p:cNvSpPr txBox="1">
            <a:spLocks noChangeArrowheads="1"/>
          </p:cNvSpPr>
          <p:nvPr/>
        </p:nvSpPr>
        <p:spPr bwMode="auto">
          <a:xfrm>
            <a:off x="4508177" y="3241129"/>
            <a:ext cx="423863" cy="584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a:t>
            </a:r>
          </a:p>
        </p:txBody>
      </p:sp>
      <p:pic>
        <p:nvPicPr>
          <p:cNvPr id="11" name="Picture 10" descr="rua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92019" y="3048000"/>
            <a:ext cx="1143000" cy="48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pnuema.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28184" y="3124200"/>
            <a:ext cx="18288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1489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Title 1"/>
          <p:cNvSpPr>
            <a:spLocks noGrp="1"/>
          </p:cNvSpPr>
          <p:nvPr>
            <p:ph type="title"/>
          </p:nvPr>
        </p:nvSpPr>
        <p:spPr>
          <a:xfrm>
            <a:off x="1187450" y="333375"/>
            <a:ext cx="7696200" cy="838200"/>
          </a:xfrm>
        </p:spPr>
        <p:txBody>
          <a:bodyPr/>
          <a:lstStyle/>
          <a:p>
            <a:pPr algn="ctr"/>
            <a:r>
              <a:rPr lang="ar-JO" sz="6000" i="0" dirty="0">
                <a:latin typeface="Arial" panose="020B0604020202020204" pitchFamily="34" charset="0"/>
                <a:ea typeface="新細明體" charset="0"/>
                <a:cs typeface="Arial" panose="020B0604020202020204" pitchFamily="34" charset="0"/>
              </a:rPr>
              <a:t>علم الروح القدس</a:t>
            </a:r>
            <a:endParaRPr lang="en-US" sz="6000" i="0" dirty="0">
              <a:latin typeface="Arial" panose="020B0604020202020204" pitchFamily="34" charset="0"/>
              <a:ea typeface="新細明體" charset="0"/>
              <a:cs typeface="Arial" panose="020B0604020202020204" pitchFamily="34" charset="0"/>
            </a:endParaRPr>
          </a:p>
        </p:txBody>
      </p:sp>
      <p:sp>
        <p:nvSpPr>
          <p:cNvPr id="9" name="TextBox 8"/>
          <p:cNvSpPr txBox="1">
            <a:spLocks noChangeArrowheads="1"/>
          </p:cNvSpPr>
          <p:nvPr/>
        </p:nvSpPr>
        <p:spPr bwMode="auto">
          <a:xfrm>
            <a:off x="1234517" y="3284538"/>
            <a:ext cx="5827236" cy="258532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5400" dirty="0">
                <a:solidFill>
                  <a:srgbClr val="FFFFCC"/>
                </a:solidFill>
                <a:latin typeface="Arial" panose="020B0604020202020204" pitchFamily="34" charset="0"/>
                <a:ea typeface="新細明體" charset="0"/>
                <a:cs typeface="Arial" panose="020B0604020202020204" pitchFamily="34" charset="0"/>
              </a:rPr>
              <a:t>Greek </a:t>
            </a:r>
            <a:r>
              <a:rPr lang="en-US" sz="5400" dirty="0">
                <a:solidFill>
                  <a:srgbClr val="000000"/>
                </a:solidFill>
                <a:latin typeface="Arial" panose="020B0604020202020204" pitchFamily="34" charset="0"/>
                <a:ea typeface="新細明體" charset="0"/>
                <a:cs typeface="Arial" panose="020B0604020202020204" pitchFamily="34" charset="0"/>
              </a:rPr>
              <a:t>insert</a:t>
            </a:r>
            <a:br>
              <a:rPr lang="en-US" sz="5400" dirty="0">
                <a:solidFill>
                  <a:srgbClr val="FFFFCC"/>
                </a:solidFill>
                <a:latin typeface="Arial" panose="020B0604020202020204" pitchFamily="34" charset="0"/>
                <a:ea typeface="新細明體" charset="0"/>
                <a:cs typeface="Arial" panose="020B0604020202020204" pitchFamily="34" charset="0"/>
              </a:rPr>
            </a:br>
            <a:r>
              <a:rPr lang="ar-JO" sz="5400" dirty="0">
                <a:solidFill>
                  <a:srgbClr val="FFFF00"/>
                </a:solidFill>
                <a:latin typeface="Arial" panose="020B0604020202020204" pitchFamily="34" charset="0"/>
                <a:ea typeface="新細明體" charset="0"/>
                <a:cs typeface="Arial" panose="020B0604020202020204" pitchFamily="34" charset="0"/>
              </a:rPr>
              <a:t>نَفَس، رياح، روح، نفس</a:t>
            </a:r>
            <a:endParaRPr lang="en-US" sz="5400" dirty="0">
              <a:solidFill>
                <a:srgbClr val="FFFFCC"/>
              </a:solidFill>
              <a:latin typeface="Arial" panose="020B0604020202020204" pitchFamily="34" charset="0"/>
              <a:ea typeface="新細明體" charset="0"/>
              <a:cs typeface="Arial" panose="020B0604020202020204" pitchFamily="34" charset="0"/>
            </a:endParaRPr>
          </a:p>
          <a:p>
            <a:pPr algn="ctr"/>
            <a:r>
              <a:rPr lang="ar-JO" sz="5400" dirty="0">
                <a:solidFill>
                  <a:srgbClr val="FFFFCC"/>
                </a:solidFill>
                <a:latin typeface="Arial" panose="020B0604020202020204" pitchFamily="34" charset="0"/>
                <a:ea typeface="新細明體" charset="0"/>
                <a:cs typeface="Arial" panose="020B0604020202020204" pitchFamily="34" charset="0"/>
              </a:rPr>
              <a:t>يو 3: 5، 8، 2 تس 2: 8</a:t>
            </a:r>
            <a:endParaRPr lang="en-US" sz="5400" dirty="0">
              <a:solidFill>
                <a:srgbClr val="FFFFCC"/>
              </a:solidFill>
              <a:latin typeface="Arial" panose="020B0604020202020204" pitchFamily="34" charset="0"/>
              <a:ea typeface="新細明體" charset="0"/>
              <a:cs typeface="Arial" panose="020B0604020202020204" pitchFamily="34" charset="0"/>
            </a:endParaRPr>
          </a:p>
        </p:txBody>
      </p:sp>
      <p:pic>
        <p:nvPicPr>
          <p:cNvPr id="12" name="Picture 11" descr="pnuema.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56100" y="3284538"/>
            <a:ext cx="4752975" cy="89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4226_令人刮目相看的巴勒斯坦_2">
            <a:extLst>
              <a:ext uri="{FF2B5EF4-FFF2-40B4-BE49-F238E27FC236}">
                <a16:creationId xmlns:a16="http://schemas.microsoft.com/office/drawing/2014/main" id="{D21572A3-8974-814A-BE58-10640AA54E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4572"/>
            <a:ext cx="9119727" cy="4572530"/>
          </a:xfrm>
          <a:prstGeom prst="rect">
            <a:avLst/>
          </a:prstGeom>
          <a:noFill/>
          <a:extLst>
            <a:ext uri="{909E8E84-426E-40DD-AFC4-6F175D3DCCD1}">
              <a14:hiddenFill xmlns:a14="http://schemas.microsoft.com/office/drawing/2010/main">
                <a:solidFill>
                  <a:srgbClr val="FFFFFF"/>
                </a:solidFill>
              </a14:hiddenFill>
            </a:ext>
          </a:extLst>
        </p:spPr>
      </p:pic>
      <p:sp>
        <p:nvSpPr>
          <p:cNvPr id="683010" name="Rectangle 2"/>
          <p:cNvSpPr>
            <a:spLocks noGrp="1" noChangeArrowheads="1"/>
          </p:cNvSpPr>
          <p:nvPr>
            <p:ph type="title"/>
          </p:nvPr>
        </p:nvSpPr>
        <p:spPr>
          <a:xfrm>
            <a:off x="0" y="0"/>
            <a:ext cx="9144000" cy="762000"/>
          </a:xfrm>
          <a:solidFill>
            <a:schemeClr val="bg1"/>
          </a:solidFill>
        </p:spPr>
        <p:txBody>
          <a:bodyPr/>
          <a:lstStyle/>
          <a:p>
            <a:pPr algn="ctr" eaLnBrk="1" hangingPunct="1"/>
            <a:r>
              <a:rPr lang="ar-JO" b="1" dirty="0">
                <a:solidFill>
                  <a:srgbClr val="FFFFFF"/>
                </a:solidFill>
                <a:latin typeface="Arial" panose="020B0604020202020204" pitchFamily="34" charset="0"/>
                <a:ea typeface="新細明體" charset="0"/>
                <a:cs typeface="Arial" panose="020B0604020202020204" pitchFamily="34" charset="0"/>
              </a:rPr>
              <a:t>استعادة كرامة الرب</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545795" name="Text Box 4"/>
          <p:cNvSpPr txBox="1">
            <a:spLocks noChangeArrowheads="1"/>
          </p:cNvSpPr>
          <p:nvPr/>
        </p:nvSpPr>
        <p:spPr bwMode="auto">
          <a:xfrm>
            <a:off x="5796136" y="6309320"/>
            <a:ext cx="320942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CC"/>
                </a:solidFill>
                <a:effectLst>
                  <a:glow rad="381000">
                    <a:srgbClr val="000000">
                      <a:alpha val="75000"/>
                    </a:srgbClr>
                  </a:glow>
                </a:effectLst>
                <a:uLnTx/>
                <a:uFillTx/>
                <a:latin typeface="Arial" panose="020B0604020202020204" pitchFamily="34" charset="0"/>
                <a:ea typeface="新細明體" charset="0"/>
                <a:cs typeface="Arial" panose="020B0604020202020204" pitchFamily="34" charset="0"/>
              </a:rPr>
              <a:t>حزقيال 36: 16- 38</a:t>
            </a:r>
            <a:endParaRPr kumimoji="0" lang="en-US" sz="2000" b="1" i="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endParaRPr>
          </a:p>
        </p:txBody>
      </p:sp>
      <p:sp>
        <p:nvSpPr>
          <p:cNvPr id="16389" name="Rectangle 5"/>
          <p:cNvSpPr>
            <a:spLocks noChangeArrowheads="1"/>
          </p:cNvSpPr>
          <p:nvPr/>
        </p:nvSpPr>
        <p:spPr bwMode="auto">
          <a:xfrm>
            <a:off x="304800" y="1828800"/>
            <a:ext cx="88392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28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新細明體" charset="0"/>
                <a:cs typeface="Arial" panose="020B0604020202020204" pitchFamily="34" charset="0"/>
              </a:rPr>
              <a:t>إعادة تجميع إسرائيل من الدول المجاورة</a:t>
            </a: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28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新細明體" charset="0"/>
                <a:cs typeface="Arial" panose="020B0604020202020204" pitchFamily="34" charset="0"/>
              </a:rPr>
              <a:t>إزالة الرجاسات وعبادة الأصنام</a:t>
            </a: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28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新細明體" charset="0"/>
                <a:cs typeface="Arial" panose="020B0604020202020204" pitchFamily="34" charset="0"/>
              </a:rPr>
              <a:t>استبدال قلب/ وروح جديد على إسرائيل</a:t>
            </a: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28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新細明體" charset="0"/>
                <a:cs typeface="Arial" panose="020B0604020202020204" pitchFamily="34" charset="0"/>
              </a:rPr>
              <a:t>حلول الروح يضمن الطاعة</a:t>
            </a: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28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新細明體" charset="0"/>
                <a:cs typeface="Arial" panose="020B0604020202020204" pitchFamily="34" charset="0"/>
              </a:rPr>
              <a:t>إعادة الوعد العهدي لإسرائيل</a:t>
            </a: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28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新細明體" charset="0"/>
                <a:cs typeface="Arial" panose="020B0604020202020204" pitchFamily="34" charset="0"/>
              </a:rPr>
              <a:t>عودة إنتاجية كبيرة في إسرائيل</a:t>
            </a: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28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新細明體" charset="0"/>
                <a:cs typeface="Arial" panose="020B0604020202020204" pitchFamily="34" charset="0"/>
              </a:rPr>
              <a:t>تذكر وبغض خطايا إسرائيل</a:t>
            </a:r>
            <a:endParaRPr kumimoji="0" lang="en-US" sz="28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17497563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389">
                                            <p:txEl>
                                              <p:pRg st="0" end="0"/>
                                            </p:txEl>
                                          </p:spTgt>
                                        </p:tgtEl>
                                        <p:attrNameLst>
                                          <p:attrName>style.visibility</p:attrName>
                                        </p:attrNameLst>
                                      </p:cBhvr>
                                      <p:to>
                                        <p:strVal val="visible"/>
                                      </p:to>
                                    </p:set>
                                    <p:anim calcmode="lin" valueType="num">
                                      <p:cBhvr additive="base">
                                        <p:cTn id="7" dur="500" fill="hold"/>
                                        <p:tgtEl>
                                          <p:spTgt spid="1638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6389">
                                            <p:txEl>
                                              <p:pRg st="1" end="1"/>
                                            </p:txEl>
                                          </p:spTgt>
                                        </p:tgtEl>
                                        <p:attrNameLst>
                                          <p:attrName>style.visibility</p:attrName>
                                        </p:attrNameLst>
                                      </p:cBhvr>
                                      <p:to>
                                        <p:strVal val="visible"/>
                                      </p:to>
                                    </p:set>
                                    <p:anim calcmode="lin" valueType="num">
                                      <p:cBhvr additive="base">
                                        <p:cTn id="13" dur="500" fill="hold"/>
                                        <p:tgtEl>
                                          <p:spTgt spid="1638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6389">
                                            <p:txEl>
                                              <p:pRg st="2" end="2"/>
                                            </p:txEl>
                                          </p:spTgt>
                                        </p:tgtEl>
                                        <p:attrNameLst>
                                          <p:attrName>style.visibility</p:attrName>
                                        </p:attrNameLst>
                                      </p:cBhvr>
                                      <p:to>
                                        <p:strVal val="visible"/>
                                      </p:to>
                                    </p:set>
                                    <p:anim calcmode="lin" valueType="num">
                                      <p:cBhvr additive="base">
                                        <p:cTn id="19" dur="500" fill="hold"/>
                                        <p:tgtEl>
                                          <p:spTgt spid="1638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9">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6389">
                                            <p:txEl>
                                              <p:pRg st="3" end="3"/>
                                            </p:txEl>
                                          </p:spTgt>
                                        </p:tgtEl>
                                        <p:attrNameLst>
                                          <p:attrName>style.visibility</p:attrName>
                                        </p:attrNameLst>
                                      </p:cBhvr>
                                      <p:to>
                                        <p:strVal val="visible"/>
                                      </p:to>
                                    </p:set>
                                    <p:anim calcmode="lin" valueType="num">
                                      <p:cBhvr additive="base">
                                        <p:cTn id="25" dur="500" fill="hold"/>
                                        <p:tgtEl>
                                          <p:spTgt spid="1638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389">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6389">
                                            <p:txEl>
                                              <p:pRg st="4" end="4"/>
                                            </p:txEl>
                                          </p:spTgt>
                                        </p:tgtEl>
                                        <p:attrNameLst>
                                          <p:attrName>style.visibility</p:attrName>
                                        </p:attrNameLst>
                                      </p:cBhvr>
                                      <p:to>
                                        <p:strVal val="visible"/>
                                      </p:to>
                                    </p:set>
                                    <p:anim calcmode="lin" valueType="num">
                                      <p:cBhvr additive="base">
                                        <p:cTn id="31" dur="500" fill="hold"/>
                                        <p:tgtEl>
                                          <p:spTgt spid="1638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389">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6389">
                                            <p:txEl>
                                              <p:pRg st="5" end="5"/>
                                            </p:txEl>
                                          </p:spTgt>
                                        </p:tgtEl>
                                        <p:attrNameLst>
                                          <p:attrName>style.visibility</p:attrName>
                                        </p:attrNameLst>
                                      </p:cBhvr>
                                      <p:to>
                                        <p:strVal val="visible"/>
                                      </p:to>
                                    </p:set>
                                    <p:anim calcmode="lin" valueType="num">
                                      <p:cBhvr additive="base">
                                        <p:cTn id="37" dur="500" fill="hold"/>
                                        <p:tgtEl>
                                          <p:spTgt spid="1638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389">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build="p"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2"/>
          <p:cNvSpPr>
            <a:spLocks noGrp="1" noChangeArrowheads="1"/>
          </p:cNvSpPr>
          <p:nvPr>
            <p:ph type="title"/>
          </p:nvPr>
        </p:nvSpPr>
        <p:spPr>
          <a:xfrm>
            <a:off x="4800600" y="3124200"/>
            <a:ext cx="4267200" cy="3810000"/>
          </a:xfrm>
          <a:solidFill>
            <a:schemeClr val="tx1"/>
          </a:solidFill>
        </p:spPr>
        <p:txBody>
          <a:bodyPr/>
          <a:lstStyle/>
          <a:p>
            <a:pPr eaLnBrk="1" hangingPunct="1"/>
            <a:r>
              <a:rPr lang="en-US" sz="4000">
                <a:solidFill>
                  <a:schemeClr val="tx1"/>
                </a:solidFill>
                <a:latin typeface="Times New Roman" charset="0"/>
                <a:ea typeface="ＭＳ Ｐゴシック" charset="0"/>
                <a:cs typeface="ＭＳ Ｐゴシック" charset="0"/>
              </a:rPr>
              <a:t>Black</a:t>
            </a:r>
            <a:endParaRPr lang="en-US" sz="4000">
              <a:latin typeface="Times New Roman" charset="0"/>
              <a:ea typeface="ＭＳ Ｐゴシック" charset="0"/>
              <a:cs typeface="ＭＳ Ｐゴシック" charset="0"/>
            </a:endParaRP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الروح القدس</a:t>
            </a:r>
            <a:r>
              <a:rPr lang="en-US" sz="2800" b="1" dirty="0">
                <a:solidFill>
                  <a:srgbClr val="FFFFFF"/>
                </a:solidFill>
                <a:latin typeface="Arial" charset="0"/>
                <a:ea typeface="ＭＳ Ｐゴシック" charset="0"/>
              </a:rPr>
              <a:t>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rgbClr val="FFFFFF"/>
                </a:solidFill>
                <a:latin typeface="Arial" charset="0"/>
                <a:cs typeface="Arial" charset="0"/>
              </a:rPr>
              <a:t>أحصل على العرض التقديمي مجاناً</a:t>
            </a:r>
            <a:endParaRPr lang="en-US" sz="1400" b="1" dirty="0">
              <a:solidFill>
                <a:srgbClr val="FFFFFF"/>
              </a:solidFill>
              <a:latin typeface="Arial" charset="0"/>
              <a:cs typeface="Arial" charset="0"/>
            </a:endParaRPr>
          </a:p>
        </p:txBody>
      </p:sp>
      <p:grpSp>
        <p:nvGrpSpPr>
          <p:cNvPr id="5" name="Group 4"/>
          <p:cNvGrpSpPr/>
          <p:nvPr/>
        </p:nvGrpSpPr>
        <p:grpSpPr>
          <a:xfrm>
            <a:off x="-19608"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320849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F3B461-4AB6-4FF0-2289-399F2A48CF64}"/>
              </a:ext>
            </a:extLst>
          </p:cNvPr>
          <p:cNvPicPr>
            <a:picLocks noChangeAspect="1"/>
          </p:cNvPicPr>
          <p:nvPr/>
        </p:nvPicPr>
        <p:blipFill rotWithShape="1">
          <a:blip r:embed="rId3"/>
          <a:srcRect l="27985" t="15139" r="33532" b="41720"/>
          <a:stretch/>
        </p:blipFill>
        <p:spPr>
          <a:xfrm>
            <a:off x="0" y="0"/>
            <a:ext cx="9144000" cy="6828531"/>
          </a:xfrm>
          <a:prstGeom prst="rect">
            <a:avLst/>
          </a:prstGeom>
        </p:spPr>
      </p:pic>
      <p:sp>
        <p:nvSpPr>
          <p:cNvPr id="900098" name="Rectangle 2"/>
          <p:cNvSpPr>
            <a:spLocks noGrp="1" noChangeArrowheads="1"/>
          </p:cNvSpPr>
          <p:nvPr>
            <p:ph type="ctrTitle"/>
          </p:nvPr>
        </p:nvSpPr>
        <p:spPr>
          <a:xfrm>
            <a:off x="0" y="5718059"/>
            <a:ext cx="9144000" cy="1110472"/>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ستيفن, كيتي وجيسي في جيج هاربور</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1461115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21880D-E28A-9C0B-1916-6D780A101009}"/>
              </a:ext>
            </a:extLst>
          </p:cNvPr>
          <p:cNvPicPr>
            <a:picLocks noChangeAspect="1"/>
          </p:cNvPicPr>
          <p:nvPr/>
        </p:nvPicPr>
        <p:blipFill>
          <a:blip r:embed="rId2"/>
          <a:stretch>
            <a:fillRect/>
          </a:stretch>
        </p:blipFill>
        <p:spPr>
          <a:xfrm>
            <a:off x="0" y="0"/>
            <a:ext cx="9158748" cy="6858000"/>
          </a:xfrm>
          <a:prstGeom prst="rect">
            <a:avLst/>
          </a:prstGeom>
        </p:spPr>
      </p:pic>
      <p:sp>
        <p:nvSpPr>
          <p:cNvPr id="184322" name="Title 1"/>
          <p:cNvSpPr>
            <a:spLocks noGrp="1"/>
          </p:cNvSpPr>
          <p:nvPr>
            <p:ph type="title"/>
          </p:nvPr>
        </p:nvSpPr>
        <p:spPr>
          <a:xfrm>
            <a:off x="7374" y="5849937"/>
            <a:ext cx="9144000" cy="1008063"/>
          </a:xfrm>
        </p:spPr>
        <p:txBody>
          <a:bodyPr/>
          <a:lstStyle/>
          <a:p>
            <a:pPr>
              <a:defRPr/>
            </a:pPr>
            <a:r>
              <a:rPr lang="ar-JO" sz="4400" b="1" dirty="0">
                <a:effectLst>
                  <a:glow rad="139700">
                    <a:schemeClr val="tx1"/>
                  </a:glow>
                </a:effectLst>
                <a:latin typeface="Arial" charset="0"/>
                <a:ea typeface="ＭＳ Ｐゴシック" charset="0"/>
              </a:rPr>
              <a:t>حفيدنا ذو أربع سنوات جيسي</a:t>
            </a:r>
            <a:endParaRPr lang="en-US" b="1" dirty="0">
              <a:effectLst>
                <a:glow rad="139700">
                  <a:schemeClr val="tx1"/>
                </a:glow>
              </a:effectLst>
              <a:latin typeface="Arial" charset="0"/>
              <a:ea typeface="ＭＳ Ｐゴシック" charset="0"/>
            </a:endParaRPr>
          </a:p>
        </p:txBody>
      </p:sp>
    </p:spTree>
    <p:extLst>
      <p:ext uri="{BB962C8B-B14F-4D97-AF65-F5344CB8AC3E}">
        <p14:creationId xmlns:p14="http://schemas.microsoft.com/office/powerpoint/2010/main" val="2165651150"/>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1ACDEA-233F-08BC-39EB-07992A18A175}"/>
              </a:ext>
            </a:extLst>
          </p:cNvPr>
          <p:cNvPicPr>
            <a:picLocks noChangeAspect="1"/>
          </p:cNvPicPr>
          <p:nvPr/>
        </p:nvPicPr>
        <p:blipFill rotWithShape="1">
          <a:blip r:embed="rId2"/>
          <a:srcRect l="21818" t="9707" r="17576" b="56219"/>
          <a:stretch/>
        </p:blipFill>
        <p:spPr>
          <a:xfrm>
            <a:off x="0" y="-1"/>
            <a:ext cx="9144000" cy="6858001"/>
          </a:xfrm>
          <a:prstGeom prst="rect">
            <a:avLst/>
          </a:prstGeom>
        </p:spPr>
      </p:pic>
      <p:sp>
        <p:nvSpPr>
          <p:cNvPr id="184322" name="Title 1"/>
          <p:cNvSpPr>
            <a:spLocks noGrp="1"/>
          </p:cNvSpPr>
          <p:nvPr>
            <p:ph type="title"/>
          </p:nvPr>
        </p:nvSpPr>
        <p:spPr>
          <a:xfrm>
            <a:off x="0" y="-1"/>
            <a:ext cx="9144000" cy="1008063"/>
          </a:xfrm>
        </p:spPr>
        <p:txBody>
          <a:bodyPr/>
          <a:lstStyle/>
          <a:p>
            <a:pPr>
              <a:defRPr/>
            </a:pPr>
            <a:r>
              <a:rPr lang="ar-SA" b="1" dirty="0">
                <a:effectLst>
                  <a:glow rad="139700">
                    <a:schemeClr val="tx1"/>
                  </a:glow>
                </a:effectLst>
                <a:latin typeface="Arial" charset="0"/>
                <a:ea typeface="ＭＳ Ｐゴシック" charset="0"/>
              </a:rPr>
              <a:t>حفيدتنا نورا البالغة من العمر عامين</a:t>
            </a:r>
            <a:endParaRPr lang="en-US" b="1" dirty="0">
              <a:effectLst>
                <a:glow rad="139700">
                  <a:schemeClr val="tx1"/>
                </a:glow>
              </a:effectLst>
              <a:latin typeface="Arial" charset="0"/>
              <a:ea typeface="ＭＳ Ｐゴシック" charset="0"/>
            </a:endParaRPr>
          </a:p>
        </p:txBody>
      </p:sp>
    </p:spTree>
    <p:extLst>
      <p:ext uri="{BB962C8B-B14F-4D97-AF65-F5344CB8AC3E}">
        <p14:creationId xmlns:p14="http://schemas.microsoft.com/office/powerpoint/2010/main" val="557287662"/>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C1C20-C4D9-1242-AF08-75DF7072AAFD}"/>
              </a:ext>
            </a:extLst>
          </p:cNvPr>
          <p:cNvPicPr>
            <a:picLocks noChangeAspect="1"/>
          </p:cNvPicPr>
          <p:nvPr/>
        </p:nvPicPr>
        <p:blipFill rotWithShape="1">
          <a:blip r:embed="rId3"/>
          <a:srcRect l="13316" t="10238" b="2940"/>
          <a:stretch/>
        </p:blipFill>
        <p:spPr>
          <a:xfrm>
            <a:off x="0" y="-27384"/>
            <a:ext cx="9144000" cy="6868864"/>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99"/>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6</a:t>
            </a:r>
            <a:endPar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2" name="Title 1"/>
          <p:cNvSpPr>
            <a:spLocks noGrp="1"/>
          </p:cNvSpPr>
          <p:nvPr>
            <p:ph type="title"/>
          </p:nvPr>
        </p:nvSpPr>
        <p:spPr>
          <a:xfrm>
            <a:off x="4788024" y="3501008"/>
            <a:ext cx="4249728" cy="3240360"/>
          </a:xfrm>
        </p:spPr>
        <p:txBody>
          <a:bodyPr/>
          <a:lstStyle/>
          <a:p>
            <a:pPr rtl="1">
              <a:defRPr/>
            </a:pP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ستيفن (34) هو طيار في الشركة المتحدة يتنقل إلى سياتل من إس إف أو </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pic>
        <p:nvPicPr>
          <p:cNvPr id="5" name="Picture 2" descr="N2250U | Boeing 777-322ER | United Airlines | Rami Mizrahi | JetPhotos">
            <a:hlinkClick r:id="rId4"/>
            <a:extLst>
              <a:ext uri="{FF2B5EF4-FFF2-40B4-BE49-F238E27FC236}">
                <a16:creationId xmlns:a16="http://schemas.microsoft.com/office/drawing/2014/main" id="{AD9F1C70-F891-4157-F60D-788D55BFF3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24" y="3857682"/>
            <a:ext cx="4661024" cy="3000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25449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E2ABC0-1423-05F6-F45B-6FF7DCDFB995}"/>
              </a:ext>
            </a:extLst>
          </p:cNvPr>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4416" y="5085184"/>
            <a:ext cx="9144000" cy="1772816"/>
          </a:xfrm>
        </p:spPr>
        <p:txBody>
          <a:bodyPr/>
          <a:lstStyle/>
          <a:p>
            <a:pPr rtl="1">
              <a:defRPr/>
            </a:pPr>
            <a:r>
              <a:rPr lang="ar-JO" sz="4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جون (</a:t>
            </a: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30</a:t>
            </a:r>
            <a:r>
              <a:rPr lang="ar-JO" sz="4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 فنان تشكيلي في ريدلاندز, كاليفورنيا</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8</a:t>
            </a:r>
            <a:endPar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801631184"/>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Picture 2" descr="Sh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9392"/>
            <a:ext cx="9144000" cy="6858000"/>
          </a:xfrm>
          <a:prstGeom prst="rect">
            <a:avLst/>
          </a:prstGeom>
          <a:noFill/>
          <a:ln w="9525">
            <a:noFill/>
            <a:miter lim="800000"/>
            <a:headEnd/>
            <a:tailEnd/>
          </a:ln>
        </p:spPr>
      </p:pic>
      <p:sp>
        <p:nvSpPr>
          <p:cNvPr id="564227" name="Rectangle 3"/>
          <p:cNvSpPr>
            <a:spLocks noGrp="1" noChangeArrowheads="1"/>
          </p:cNvSpPr>
          <p:nvPr>
            <p:ph type="title"/>
          </p:nvPr>
        </p:nvSpPr>
        <p:spPr>
          <a:xfrm>
            <a:off x="1096888" y="-304800"/>
            <a:ext cx="7651576" cy="1295400"/>
          </a:xfrm>
        </p:spPr>
        <p:txBody>
          <a:bodyPr/>
          <a:lstStyle/>
          <a:p>
            <a:pPr algn="ctr" eaLnBrk="1" hangingPunct="1"/>
            <a:r>
              <a:rPr lang="ar-JO" sz="4300" dirty="0">
                <a:latin typeface="Arial" panose="020B0604020202020204" pitchFamily="34" charset="0"/>
                <a:ea typeface="ＭＳ Ｐゴシック" charset="-128"/>
                <a:cs typeface="Arial" panose="020B0604020202020204" pitchFamily="34" charset="0"/>
              </a:rPr>
              <a:t>من أنا؟ (شغفي)</a:t>
            </a:r>
            <a:endParaRPr lang="en-US" sz="4300" dirty="0">
              <a:latin typeface="Arial" panose="020B0604020202020204" pitchFamily="34" charset="0"/>
              <a:ea typeface="ＭＳ Ｐゴシック" charset="-128"/>
              <a:cs typeface="Arial" panose="020B0604020202020204" pitchFamily="34" charset="0"/>
            </a:endParaRPr>
          </a:p>
        </p:txBody>
      </p:sp>
      <p:sp>
        <p:nvSpPr>
          <p:cNvPr id="5" name="Rectangle 4"/>
          <p:cNvSpPr txBox="1">
            <a:spLocks noChangeArrowheads="1"/>
          </p:cNvSpPr>
          <p:nvPr/>
        </p:nvSpPr>
        <p:spPr bwMode="auto">
          <a:xfrm>
            <a:off x="457200" y="1066800"/>
            <a:ext cx="2314600" cy="4114800"/>
          </a:xfrm>
          <a:prstGeom prst="rect">
            <a:avLst/>
          </a:prstGeom>
          <a:noFill/>
          <a:ln w="9525">
            <a:noFill/>
            <a:miter lim="800000"/>
            <a:headEnd/>
            <a:tailEnd/>
          </a:ln>
        </p:spPr>
        <p:txBody>
          <a:bodyPr/>
          <a:lstStyle/>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 إلهي</a:t>
            </a:r>
            <a:endParaRPr kumimoji="0" lang="en-US"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 عائلتي</a:t>
            </a: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 خدماتي</a:t>
            </a:r>
            <a:endParaRPr kumimoji="0" lang="en-US"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chemeClr val="tx2"/>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457200" y="457200"/>
            <a:ext cx="8229600" cy="1219200"/>
          </a:xfrm>
          <a:solidFill>
            <a:srgbClr val="CC0066"/>
          </a:solidFill>
          <a:effectLst>
            <a:outerShdw blurRad="63500" dist="53882" dir="2700000" algn="ctr" rotWithShape="0">
              <a:schemeClr val="tx1">
                <a:alpha val="74998"/>
              </a:schemeClr>
            </a:outerShdw>
          </a:effectLst>
        </p:spPr>
        <p:txBody>
          <a:bodyPr lIns="90488" tIns="44450" rIns="90488" bIns="44450"/>
          <a:lstStyle/>
          <a:p>
            <a:pPr eaLnBrk="1" hangingPunct="1">
              <a:defRPr/>
            </a:pPr>
            <a:r>
              <a:rPr lang="ar-JO" sz="5400" b="1" dirty="0">
                <a:solidFill>
                  <a:schemeClr val="bg1"/>
                </a:solidFill>
                <a:effectLst>
                  <a:outerShdw blurRad="38100" dist="38100" dir="2700000" algn="tl">
                    <a:srgbClr val="000000"/>
                  </a:outerShdw>
                </a:effectLst>
                <a:latin typeface="Arial" charset="0"/>
                <a:ea typeface="ＭＳ Ｐゴシック" charset="0"/>
                <a:cs typeface="Arial" charset="0"/>
              </a:rPr>
              <a:t>خدماتٌ أعطانا الله إيَّاها في آسيا</a:t>
            </a:r>
            <a:endParaRPr lang="en-US" sz="5400" b="1" dirty="0">
              <a:solidFill>
                <a:schemeClr val="bg1"/>
              </a:solidFill>
              <a:effectLst>
                <a:outerShdw blurRad="38100" dist="38100" dir="2700000" algn="tl">
                  <a:srgbClr val="000000"/>
                </a:outerShdw>
              </a:effectLst>
              <a:latin typeface="Arial" charset="0"/>
              <a:ea typeface="ＭＳ Ｐゴシック" charset="0"/>
              <a:cs typeface="Arial" charset="0"/>
            </a:endParaRPr>
          </a:p>
        </p:txBody>
      </p:sp>
      <p:sp>
        <p:nvSpPr>
          <p:cNvPr id="1027" name="Rectangle 3"/>
          <p:cNvSpPr>
            <a:spLocks noChangeArrowheads="1"/>
          </p:cNvSpPr>
          <p:nvPr/>
        </p:nvSpPr>
        <p:spPr bwMode="auto">
          <a:xfrm>
            <a:off x="36513" y="2057400"/>
            <a:ext cx="9144000" cy="4648200"/>
          </a:xfrm>
          <a:prstGeom prst="rect">
            <a:avLst/>
          </a:prstGeom>
          <a:noFill/>
          <a:ln w="12700">
            <a:noFill/>
            <a:miter lim="800000"/>
            <a:headEnd/>
            <a:tailEnd/>
          </a:ln>
          <a:effectLst/>
        </p:spPr>
        <p:txBody>
          <a:bodyPr lIns="90488" tIns="44450" rIns="90488" bIns="44450"/>
          <a:lstStyle/>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وورلد فينتشر</a:t>
            </a:r>
            <a:r>
              <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قائد حقل سنغافورة</a:t>
            </a:r>
            <a:endPar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جيتس</a:t>
            </a: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أستاذ تفسير الكتاب المقدَّس</a:t>
            </a:r>
            <a:endParaRPr kumimoji="0" lang="ar-JO"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أستاذ مساعد</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للتعليم في 12 دولة</a:t>
            </a:r>
            <a:endPar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 الكتاب المقدس بشكل أساسي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مدير الترجمة</a:t>
            </a:r>
            <a:endPar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BibleStudyDownloads.org</a:t>
            </a:r>
            <a:r>
              <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مؤسِّس الموقع</a:t>
            </a:r>
            <a:endPar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 كنيسة عمان الدولية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واعظٌ على فتراتٍ متقطِّعة </a:t>
            </a:r>
            <a:endPar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wipe(up)">
                                      <p:cBhvr>
                                        <p:cTn id="7" dur="500"/>
                                        <p:tgtEl>
                                          <p:spTgt spid="1027">
                                            <p:txEl>
                                              <p:pRg st="0" end="0"/>
                                            </p:txEl>
                                          </p:spTgt>
                                        </p:tgtEl>
                                      </p:cBhvr>
                                    </p:animEffect>
                                  </p:childTnLst>
                                </p:cTn>
                              </p:par>
                            </p:childTnLst>
                          </p:cTn>
                        </p:par>
                        <p:par>
                          <p:cTn id="8" fill="hold" nodeType="afterGroup">
                            <p:stCondLst>
                              <p:cond delay="2500"/>
                            </p:stCondLst>
                            <p:childTnLst>
                              <p:par>
                                <p:cTn id="9" presetID="22" presetClass="entr" presetSubtype="1" fill="hold" grpId="0" nodeType="afterEffect">
                                  <p:stCondLst>
                                    <p:cond delay="2000"/>
                                  </p:stCondLst>
                                  <p:childTnLst>
                                    <p:set>
                                      <p:cBhvr>
                                        <p:cTn id="10" dur="1" fill="hold">
                                          <p:stCondLst>
                                            <p:cond delay="0"/>
                                          </p:stCondLst>
                                        </p:cTn>
                                        <p:tgtEl>
                                          <p:spTgt spid="1027">
                                            <p:txEl>
                                              <p:pRg st="1" end="1"/>
                                            </p:txEl>
                                          </p:spTgt>
                                        </p:tgtEl>
                                        <p:attrNameLst>
                                          <p:attrName>style.visibility</p:attrName>
                                        </p:attrNameLst>
                                      </p:cBhvr>
                                      <p:to>
                                        <p:strVal val="visible"/>
                                      </p:to>
                                    </p:set>
                                    <p:animEffect transition="in" filter="wipe(up)">
                                      <p:cBhvr>
                                        <p:cTn id="11" dur="500"/>
                                        <p:tgtEl>
                                          <p:spTgt spid="1027">
                                            <p:txEl>
                                              <p:pRg st="1" end="1"/>
                                            </p:txEl>
                                          </p:spTgt>
                                        </p:tgtEl>
                                      </p:cBhvr>
                                    </p:animEffect>
                                  </p:childTnLst>
                                </p:cTn>
                              </p:par>
                            </p:childTnLst>
                          </p:cTn>
                        </p:par>
                        <p:par>
                          <p:cTn id="12" fill="hold">
                            <p:stCondLst>
                              <p:cond delay="5000"/>
                            </p:stCondLst>
                            <p:childTnLst>
                              <p:par>
                                <p:cTn id="13" presetID="22" presetClass="entr" presetSubtype="1" fill="hold" grpId="0" nodeType="afterEffect">
                                  <p:stCondLst>
                                    <p:cond delay="2000"/>
                                  </p:stCondLst>
                                  <p:childTnLst>
                                    <p:set>
                                      <p:cBhvr>
                                        <p:cTn id="14" dur="1" fill="hold">
                                          <p:stCondLst>
                                            <p:cond delay="0"/>
                                          </p:stCondLst>
                                        </p:cTn>
                                        <p:tgtEl>
                                          <p:spTgt spid="1027">
                                            <p:txEl>
                                              <p:pRg st="2" end="2"/>
                                            </p:txEl>
                                          </p:spTgt>
                                        </p:tgtEl>
                                        <p:attrNameLst>
                                          <p:attrName>style.visibility</p:attrName>
                                        </p:attrNameLst>
                                      </p:cBhvr>
                                      <p:to>
                                        <p:strVal val="visible"/>
                                      </p:to>
                                    </p:set>
                                    <p:animEffect transition="in" filter="wipe(up)">
                                      <p:cBhvr>
                                        <p:cTn id="15" dur="500"/>
                                        <p:tgtEl>
                                          <p:spTgt spid="1027">
                                            <p:txEl>
                                              <p:pRg st="2" end="2"/>
                                            </p:txEl>
                                          </p:spTgt>
                                        </p:tgtEl>
                                      </p:cBhvr>
                                    </p:animEffect>
                                  </p:childTnLst>
                                </p:cTn>
                              </p:par>
                            </p:childTnLst>
                          </p:cTn>
                        </p:par>
                        <p:par>
                          <p:cTn id="16" fill="hold" nodeType="afterGroup">
                            <p:stCondLst>
                              <p:cond delay="7500"/>
                            </p:stCondLst>
                            <p:childTnLst>
                              <p:par>
                                <p:cTn id="17" presetID="22" presetClass="entr" presetSubtype="1" fill="hold" grpId="0" nodeType="afterEffect">
                                  <p:stCondLst>
                                    <p:cond delay="2000"/>
                                  </p:stCondLst>
                                  <p:childTnLst>
                                    <p:set>
                                      <p:cBhvr>
                                        <p:cTn id="18" dur="1" fill="hold">
                                          <p:stCondLst>
                                            <p:cond delay="0"/>
                                          </p:stCondLst>
                                        </p:cTn>
                                        <p:tgtEl>
                                          <p:spTgt spid="1027">
                                            <p:txEl>
                                              <p:pRg st="3" end="3"/>
                                            </p:txEl>
                                          </p:spTgt>
                                        </p:tgtEl>
                                        <p:attrNameLst>
                                          <p:attrName>style.visibility</p:attrName>
                                        </p:attrNameLst>
                                      </p:cBhvr>
                                      <p:to>
                                        <p:strVal val="visible"/>
                                      </p:to>
                                    </p:set>
                                    <p:animEffect transition="in" filter="wipe(up)">
                                      <p:cBhvr>
                                        <p:cTn id="19" dur="500"/>
                                        <p:tgtEl>
                                          <p:spTgt spid="1027">
                                            <p:txEl>
                                              <p:pRg st="3" end="3"/>
                                            </p:txEl>
                                          </p:spTgt>
                                        </p:tgtEl>
                                      </p:cBhvr>
                                    </p:animEffect>
                                  </p:childTnLst>
                                </p:cTn>
                              </p:par>
                            </p:childTnLst>
                          </p:cTn>
                        </p:par>
                        <p:par>
                          <p:cTn id="20" fill="hold" nodeType="afterGroup">
                            <p:stCondLst>
                              <p:cond delay="10000"/>
                            </p:stCondLst>
                            <p:childTnLst>
                              <p:par>
                                <p:cTn id="21" presetID="22" presetClass="entr" presetSubtype="1" fill="hold" grpId="0" nodeType="afterEffect">
                                  <p:stCondLst>
                                    <p:cond delay="2000"/>
                                  </p:stCondLst>
                                  <p:childTnLst>
                                    <p:set>
                                      <p:cBhvr>
                                        <p:cTn id="22" dur="1" fill="hold">
                                          <p:stCondLst>
                                            <p:cond delay="0"/>
                                          </p:stCondLst>
                                        </p:cTn>
                                        <p:tgtEl>
                                          <p:spTgt spid="1027">
                                            <p:txEl>
                                              <p:pRg st="4" end="4"/>
                                            </p:txEl>
                                          </p:spTgt>
                                        </p:tgtEl>
                                        <p:attrNameLst>
                                          <p:attrName>style.visibility</p:attrName>
                                        </p:attrNameLst>
                                      </p:cBhvr>
                                      <p:to>
                                        <p:strVal val="visible"/>
                                      </p:to>
                                    </p:set>
                                    <p:animEffect transition="in" filter="wipe(up)">
                                      <p:cBhvr>
                                        <p:cTn id="23" dur="500"/>
                                        <p:tgtEl>
                                          <p:spTgt spid="1027">
                                            <p:txEl>
                                              <p:pRg st="4" end="4"/>
                                            </p:txEl>
                                          </p:spTgt>
                                        </p:tgtEl>
                                      </p:cBhvr>
                                    </p:animEffect>
                                  </p:childTnLst>
                                </p:cTn>
                              </p:par>
                            </p:childTnLst>
                          </p:cTn>
                        </p:par>
                        <p:par>
                          <p:cTn id="24" fill="hold" nodeType="afterGroup">
                            <p:stCondLst>
                              <p:cond delay="12500"/>
                            </p:stCondLst>
                            <p:childTnLst>
                              <p:par>
                                <p:cTn id="25" presetID="22" presetClass="entr" presetSubtype="1" fill="hold" grpId="0" nodeType="afterEffect">
                                  <p:stCondLst>
                                    <p:cond delay="2000"/>
                                  </p:stCondLst>
                                  <p:childTnLst>
                                    <p:set>
                                      <p:cBhvr>
                                        <p:cTn id="26" dur="1" fill="hold">
                                          <p:stCondLst>
                                            <p:cond delay="0"/>
                                          </p:stCondLst>
                                        </p:cTn>
                                        <p:tgtEl>
                                          <p:spTgt spid="1027">
                                            <p:txEl>
                                              <p:pRg st="5" end="5"/>
                                            </p:txEl>
                                          </p:spTgt>
                                        </p:tgtEl>
                                        <p:attrNameLst>
                                          <p:attrName>style.visibility</p:attrName>
                                        </p:attrNameLst>
                                      </p:cBhvr>
                                      <p:to>
                                        <p:strVal val="visible"/>
                                      </p:to>
                                    </p:set>
                                    <p:animEffect transition="in" filter="wipe(up)">
                                      <p:cBhvr>
                                        <p:cTn id="27" dur="500"/>
                                        <p:tgtEl>
                                          <p:spTgt spid="10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autoUpdateAnimBg="0" advAuto="200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0130" name="Rectangle 2" descr="Paper bag"/>
          <p:cNvSpPr>
            <a:spLocks noChangeArrowheads="1"/>
          </p:cNvSpPr>
          <p:nvPr/>
        </p:nvSpPr>
        <p:spPr bwMode="auto">
          <a:xfrm>
            <a:off x="0" y="0"/>
            <a:ext cx="9144000" cy="6858000"/>
          </a:xfrm>
          <a:prstGeom prst="rect">
            <a:avLst/>
          </a:prstGeom>
          <a:blipFill dpi="0" rotWithShape="0">
            <a:blip r:embed="rId3">
              <a:extLst>
                <a:ext uri="{28A0092B-C50C-407E-A947-70E740481C1C}">
                  <a14:useLocalDpi xmlns:a14="http://schemas.microsoft.com/office/drawing/2010/main"/>
                </a:ext>
              </a:extLst>
            </a:blip>
            <a:srcRect/>
            <a:tile tx="0" ty="0" sx="100000" sy="100000" flip="none" algn="tl"/>
          </a:blipFill>
          <a:ln w="9525">
            <a:solidFill>
              <a:schemeClr val="tx1"/>
            </a:solidFill>
            <a:miter lim="800000"/>
            <a:headEnd/>
            <a:tailEnd/>
          </a:ln>
        </p:spPr>
        <p:txBody>
          <a:bodyPr wrap="none" anchor="ct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560131" name="Picture 3" descr="DSS"/>
          <p:cNvPicPr>
            <a:picLocks noChangeAspect="1" noChangeArrowheads="1"/>
          </p:cNvPicPr>
          <p:nvPr/>
        </p:nvPicPr>
        <p:blipFill>
          <a:blip r:embed="rId4">
            <a:lum bright="-48000" contrast="30000"/>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w="9525">
            <a:noFill/>
            <a:miter lim="800000"/>
            <a:headEnd/>
            <a:tailEnd/>
          </a:ln>
        </p:spPr>
      </p:pic>
      <p:sp>
        <p:nvSpPr>
          <p:cNvPr id="62468" name="Rectangle 4"/>
          <p:cNvSpPr>
            <a:spLocks noGrp="1" noChangeArrowheads="1"/>
          </p:cNvSpPr>
          <p:nvPr>
            <p:ph type="title"/>
          </p:nvPr>
        </p:nvSpPr>
        <p:spPr>
          <a:xfrm>
            <a:off x="457200" y="457200"/>
            <a:ext cx="8686800" cy="1295400"/>
          </a:xfrm>
          <a:effectLst>
            <a:outerShdw blurRad="63500" dist="38099" dir="2700000" algn="ctr" rotWithShape="0">
              <a:srgbClr val="000000">
                <a:alpha val="74998"/>
              </a:srgbClr>
            </a:outerShdw>
          </a:effectLst>
        </p:spPr>
        <p:txBody>
          <a:bodyPr/>
          <a:lstStyle/>
          <a:p>
            <a:pPr algn="ctr" eaLnBrk="1" hangingPunct="1">
              <a:defRPr/>
            </a:pPr>
            <a:r>
              <a:rPr lang="ar-JO" sz="4700" dirty="0">
                <a:latin typeface="Arial" panose="020B0604020202020204" pitchFamily="34" charset="0"/>
                <a:ea typeface="ＭＳ Ｐゴシック" pitchFamily="-112" charset="-128"/>
                <a:cs typeface="Arial" panose="020B0604020202020204" pitchFamily="34" charset="0"/>
              </a:rPr>
              <a:t>من أنا؟ (جذور العائلة)</a:t>
            </a:r>
            <a:endParaRPr lang="en-US" sz="4700" dirty="0">
              <a:latin typeface="Arial" panose="020B0604020202020204" pitchFamily="34" charset="0"/>
              <a:ea typeface="ＭＳ Ｐゴシック" pitchFamily="-112" charset="-128"/>
              <a:cs typeface="Arial" panose="020B0604020202020204" pitchFamily="34" charset="0"/>
            </a:endParaRPr>
          </a:p>
        </p:txBody>
      </p:sp>
      <p:sp>
        <p:nvSpPr>
          <p:cNvPr id="62470" name="Text Box 6"/>
          <p:cNvSpPr txBox="1">
            <a:spLocks noChangeArrowheads="1"/>
          </p:cNvSpPr>
          <p:nvPr/>
        </p:nvSpPr>
        <p:spPr bwMode="auto">
          <a:xfrm>
            <a:off x="7832725" y="39688"/>
            <a:ext cx="355600" cy="461962"/>
          </a:xfrm>
          <a:prstGeom prst="rect">
            <a:avLst/>
          </a:prstGeom>
          <a:noFill/>
          <a:ln w="9525">
            <a:noFill/>
            <a:miter lim="800000"/>
            <a:headEnd/>
            <a:tailEnd/>
          </a:ln>
          <a:effectLst>
            <a:outerShdw blurRad="63500" dist="35921" dir="2700000" algn="ctr" rotWithShape="0">
              <a:srgbClr val="1011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5</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 name="Rectangle 5"/>
          <p:cNvSpPr txBox="1">
            <a:spLocks noChangeArrowheads="1"/>
          </p:cNvSpPr>
          <p:nvPr/>
        </p:nvSpPr>
        <p:spPr bwMode="auto">
          <a:xfrm>
            <a:off x="609600" y="1981200"/>
            <a:ext cx="7924800" cy="41148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0"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وُلِدتُ في طوكيو بصفتي ابنًا لطيَّارٍ في البحريَّة في عام 1958م.</a:t>
            </a:r>
            <a:endParaRPr kumimoji="0" lang="en-US" sz="3200" b="0"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0"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انتقلْتُ إلى كاليفورنيا (منطقة سان فرانسيسكو) بعمر 18 شهرًا.</a:t>
            </a:r>
            <a:endParaRPr kumimoji="0" lang="en-US" sz="3200" b="0"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0"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طلاق الوالدين (عمر 4 سنوات)</a:t>
            </a:r>
            <a:endParaRPr kumimoji="0" lang="en-US" sz="3200" b="0"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0"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تزوَّجَتْ أمِّي وتطلَّقَتْ للمرَّة الثانية (بعمر 8-10 سنوات)</a:t>
            </a:r>
            <a:endParaRPr kumimoji="0" lang="en-US" sz="3200" b="0"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0"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اختبرْتُ الولادة الجديدة (عمر 13 سنة)</a:t>
            </a:r>
            <a:endParaRPr kumimoji="0" lang="en-US" sz="3200" b="0"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0"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تزوَّجَتْ أمِّي للمرَّة الثالثة (عمر 14 سنة)</a:t>
            </a:r>
            <a:endParaRPr kumimoji="0" lang="en-US" sz="3200" b="0"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21" name="Picture 9" descr="j0316779"/>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4" name="Rectangle 2"/>
          <p:cNvSpPr>
            <a:spLocks noGrp="1" noChangeArrowheads="1"/>
          </p:cNvSpPr>
          <p:nvPr>
            <p:ph type="title"/>
          </p:nvPr>
        </p:nvSpPr>
        <p:spPr>
          <a:xfrm>
            <a:off x="685800" y="685800"/>
            <a:ext cx="7772400" cy="7620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فوائد الإنترنت</a:t>
            </a:r>
            <a:endParaRPr lang="en-US" altLang="zh-CN" dirty="0">
              <a:solidFill>
                <a:srgbClr val="000090"/>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141319" name="Rectangle 7"/>
          <p:cNvSpPr>
            <a:spLocks noChangeArrowheads="1"/>
          </p:cNvSpPr>
          <p:nvPr/>
        </p:nvSpPr>
        <p:spPr bwMode="auto">
          <a:xfrm>
            <a:off x="1828800" y="1752600"/>
            <a:ext cx="6400800" cy="5105400"/>
          </a:xfrm>
          <a:prstGeom prst="rect">
            <a:avLst/>
          </a:prstGeom>
          <a:noFill/>
          <a:ln w="12700" cap="sq">
            <a:noFill/>
            <a:miter lim="800000"/>
            <a:headEnd type="none" w="sm" len="sm"/>
            <a:tailEnd type="none" w="sm" len="sm"/>
          </a:ln>
          <a:effectLst/>
        </p:spPr>
        <p:txBody>
          <a:bodyPr/>
          <a:lstStyle/>
          <a:p>
            <a:pPr marL="0" marR="0" lvl="0" indent="0" algn="r" defTabSz="914400" rtl="0" eaLnBrk="1" fontAlgn="base" latinLnBrk="0" hangingPunct="1">
              <a:lnSpc>
                <a:spcPct val="100000"/>
              </a:lnSpc>
              <a:spcBef>
                <a:spcPct val="20000"/>
              </a:spcBef>
              <a:spcAft>
                <a:spcPct val="0"/>
              </a:spcAft>
              <a:buClr>
                <a:srgbClr val="FFFF00"/>
              </a:buClr>
              <a:buSzPct val="75000"/>
              <a:buFontTx/>
              <a:buNone/>
              <a:tabLst/>
              <a:defRPr/>
            </a:pPr>
            <a:r>
              <a:rPr kumimoji="0" lang="ar-JO" sz="4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أ.</a:t>
            </a: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 الفائدة</a:t>
            </a:r>
          </a:p>
          <a:p>
            <a:pPr marL="0" marR="0" lvl="0" indent="0" algn="r" defTabSz="914400" rtl="0" eaLnBrk="1" fontAlgn="base" latinLnBrk="0" hangingPunct="1">
              <a:lnSpc>
                <a:spcPct val="100000"/>
              </a:lnSpc>
              <a:spcBef>
                <a:spcPct val="20000"/>
              </a:spcBef>
              <a:spcAft>
                <a:spcPct val="0"/>
              </a:spcAft>
              <a:buClr>
                <a:srgbClr val="FFFF00"/>
              </a:buClr>
              <a:buSzPct val="75000"/>
              <a:buFontTx/>
              <a:buNone/>
              <a:tabLst/>
              <a:defRPr/>
            </a:pPr>
            <a:r>
              <a:rPr kumimoji="0" lang="ar-JO" sz="4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ب.</a:t>
            </a: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 تعلم أفضل</a:t>
            </a:r>
          </a:p>
          <a:p>
            <a:pPr marL="0" marR="0" lvl="0" indent="0" algn="r" defTabSz="914400" rtl="0" eaLnBrk="1" fontAlgn="base" latinLnBrk="0" hangingPunct="1">
              <a:lnSpc>
                <a:spcPct val="100000"/>
              </a:lnSpc>
              <a:spcBef>
                <a:spcPct val="20000"/>
              </a:spcBef>
              <a:spcAft>
                <a:spcPct val="0"/>
              </a:spcAft>
              <a:buClr>
                <a:srgbClr val="FFFF00"/>
              </a:buClr>
              <a:buSzPct val="75000"/>
              <a:buFontTx/>
              <a:buNone/>
              <a:tabLst/>
              <a:defRPr/>
            </a:pPr>
            <a:r>
              <a:rPr kumimoji="0" lang="ar-JO" sz="4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ت.</a:t>
            </a: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 إعداد الآخرين</a:t>
            </a:r>
          </a:p>
          <a:p>
            <a:pPr marL="0" marR="0" lvl="0" indent="0" algn="r" defTabSz="914400" rtl="0" eaLnBrk="1" fontAlgn="base" latinLnBrk="0" hangingPunct="1">
              <a:lnSpc>
                <a:spcPct val="100000"/>
              </a:lnSpc>
              <a:spcBef>
                <a:spcPct val="20000"/>
              </a:spcBef>
              <a:spcAft>
                <a:spcPct val="0"/>
              </a:spcAft>
              <a:buClr>
                <a:srgbClr val="FFFF00"/>
              </a:buClr>
              <a:buSzPct val="75000"/>
              <a:buFontTx/>
              <a:buNone/>
              <a:tabLst/>
              <a:defRPr/>
            </a:pPr>
            <a:r>
              <a:rPr kumimoji="0" lang="ar-JO" sz="4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ث.</a:t>
            </a: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 توفير الوقت</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41321"/>
                                        </p:tgtEl>
                                        <p:attrNameLst>
                                          <p:attrName>style.visibility</p:attrName>
                                        </p:attrNameLst>
                                      </p:cBhvr>
                                      <p:to>
                                        <p:strVal val="visible"/>
                                      </p:to>
                                    </p:set>
                                    <p:animEffect transition="in" filter="dissolve">
                                      <p:cBhvr>
                                        <p:cTn id="7" dur="500"/>
                                        <p:tgtEl>
                                          <p:spTgt spid="1413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41319">
                                            <p:txEl>
                                              <p:pRg st="0" end="0"/>
                                            </p:txEl>
                                          </p:spTgt>
                                        </p:tgtEl>
                                        <p:attrNameLst>
                                          <p:attrName>style.visibility</p:attrName>
                                        </p:attrNameLst>
                                      </p:cBhvr>
                                      <p:to>
                                        <p:strVal val="visible"/>
                                      </p:to>
                                    </p:set>
                                    <p:anim calcmode="lin" valueType="num">
                                      <p:cBhvr additive="base">
                                        <p:cTn id="12" dur="500" fill="hold"/>
                                        <p:tgtEl>
                                          <p:spTgt spid="14131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413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41319">
                                            <p:txEl>
                                              <p:pRg st="1" end="1"/>
                                            </p:txEl>
                                          </p:spTgt>
                                        </p:tgtEl>
                                        <p:attrNameLst>
                                          <p:attrName>style.visibility</p:attrName>
                                        </p:attrNameLst>
                                      </p:cBhvr>
                                      <p:to>
                                        <p:strVal val="visible"/>
                                      </p:to>
                                    </p:set>
                                    <p:anim calcmode="lin" valueType="num">
                                      <p:cBhvr additive="base">
                                        <p:cTn id="18" dur="500" fill="hold"/>
                                        <p:tgtEl>
                                          <p:spTgt spid="14131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413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41319">
                                            <p:txEl>
                                              <p:pRg st="2" end="2"/>
                                            </p:txEl>
                                          </p:spTgt>
                                        </p:tgtEl>
                                        <p:attrNameLst>
                                          <p:attrName>style.visibility</p:attrName>
                                        </p:attrNameLst>
                                      </p:cBhvr>
                                      <p:to>
                                        <p:strVal val="visible"/>
                                      </p:to>
                                    </p:set>
                                    <p:anim calcmode="lin" valueType="num">
                                      <p:cBhvr additive="base">
                                        <p:cTn id="24" dur="500" fill="hold"/>
                                        <p:tgtEl>
                                          <p:spTgt spid="141319">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413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41319">
                                            <p:txEl>
                                              <p:pRg st="3" end="3"/>
                                            </p:txEl>
                                          </p:spTgt>
                                        </p:tgtEl>
                                        <p:attrNameLst>
                                          <p:attrName>style.visibility</p:attrName>
                                        </p:attrNameLst>
                                      </p:cBhvr>
                                      <p:to>
                                        <p:strVal val="visible"/>
                                      </p:to>
                                    </p:set>
                                    <p:anim calcmode="lin" valueType="num">
                                      <p:cBhvr additive="base">
                                        <p:cTn id="30" dur="500" fill="hold"/>
                                        <p:tgtEl>
                                          <p:spTgt spid="141319">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4131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9"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ctrTitle"/>
          </p:nvPr>
        </p:nvSpPr>
        <p:spPr>
          <a:xfrm>
            <a:off x="0" y="0"/>
            <a:ext cx="9144000" cy="685800"/>
          </a:xfrm>
          <a:effectLst>
            <a:outerShdw blurRad="63500" dist="35921" dir="2700000" algn="ctr" rotWithShape="0">
              <a:srgbClr val="FFFF99">
                <a:alpha val="74998"/>
              </a:srgbClr>
            </a:outerShdw>
          </a:effectLst>
        </p:spPr>
        <p:txBody>
          <a:bodyPr/>
          <a:lstStyle/>
          <a:p>
            <a:pPr eaLnBrk="1" hangingPunct="1">
              <a:defRPr/>
            </a:pPr>
            <a:r>
              <a:rPr lang="ar-JO" sz="4800" dirty="0">
                <a:latin typeface="Arial" panose="020B0604020202020204" pitchFamily="34" charset="0"/>
                <a:ea typeface="ＭＳ Ｐゴシック" charset="0"/>
                <a:cs typeface="Arial" panose="020B0604020202020204" pitchFamily="34" charset="0"/>
              </a:rPr>
              <a:t>المساقات التي أعلمها</a:t>
            </a:r>
            <a:endParaRPr lang="en-US" sz="3600" b="1" dirty="0">
              <a:latin typeface="Arial" panose="020B0604020202020204" pitchFamily="34" charset="0"/>
              <a:ea typeface="ＭＳ Ｐゴシック" charset="0"/>
              <a:cs typeface="Arial" panose="020B0604020202020204" pitchFamily="34" charset="0"/>
            </a:endParaRPr>
          </a:p>
        </p:txBody>
      </p:sp>
      <p:sp>
        <p:nvSpPr>
          <p:cNvPr id="239619" name="Text Box 3"/>
          <p:cNvSpPr txBox="1">
            <a:spLocks noChangeArrowheads="1"/>
          </p:cNvSpPr>
          <p:nvPr/>
        </p:nvSpPr>
        <p:spPr bwMode="auto">
          <a:xfrm>
            <a:off x="0" y="838200"/>
            <a:ext cx="9144000" cy="1311275"/>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a:tabLst>
                <a:tab pos="1824038" algn="l"/>
                <a:tab pos="4281488" algn="l"/>
              </a:tabLst>
              <a:defRPr sz="2400">
                <a:solidFill>
                  <a:schemeClr val="tx1"/>
                </a:solidFill>
                <a:latin typeface="Arial" charset="0"/>
                <a:ea typeface="ＭＳ Ｐゴシック" charset="0"/>
                <a:cs typeface="ＭＳ Ｐゴシック" charset="0"/>
              </a:defRPr>
            </a:lvl1pPr>
            <a:lvl2pPr marL="742950" indent="-285750" defTabSz="909638">
              <a:tabLst>
                <a:tab pos="1824038" algn="l"/>
                <a:tab pos="4281488" algn="l"/>
              </a:tabLst>
              <a:defRPr sz="2400">
                <a:solidFill>
                  <a:schemeClr val="tx1"/>
                </a:solidFill>
                <a:latin typeface="Arial" charset="0"/>
                <a:ea typeface="ＭＳ Ｐゴシック" charset="0"/>
              </a:defRPr>
            </a:lvl2pPr>
            <a:lvl3pPr marL="1143000" indent="-228600" defTabSz="909638">
              <a:tabLst>
                <a:tab pos="1824038" algn="l"/>
                <a:tab pos="4281488" algn="l"/>
              </a:tabLst>
              <a:defRPr sz="2400">
                <a:solidFill>
                  <a:schemeClr val="tx1"/>
                </a:solidFill>
                <a:latin typeface="Arial" charset="0"/>
                <a:ea typeface="ＭＳ Ｐゴシック" charset="0"/>
              </a:defRPr>
            </a:lvl3pPr>
            <a:lvl4pPr marL="1600200" indent="-228600" defTabSz="909638">
              <a:tabLst>
                <a:tab pos="1824038" algn="l"/>
                <a:tab pos="4281488" algn="l"/>
              </a:tabLst>
              <a:defRPr sz="2400">
                <a:solidFill>
                  <a:schemeClr val="tx1"/>
                </a:solidFill>
                <a:latin typeface="Arial" charset="0"/>
                <a:ea typeface="ＭＳ Ｐゴシック" charset="0"/>
              </a:defRPr>
            </a:lvl4pPr>
            <a:lvl5pPr marL="2057400" indent="-228600" defTabSz="909638">
              <a:tabLst>
                <a:tab pos="1824038" algn="l"/>
                <a:tab pos="4281488" algn="l"/>
              </a:tabLst>
              <a:defRPr sz="2400">
                <a:solidFill>
                  <a:schemeClr val="tx1"/>
                </a:solidFill>
                <a:latin typeface="Arial"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Arial"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Arial"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Arial"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Arial" charset="0"/>
                <a:ea typeface="ＭＳ Ｐゴシック" charset="0"/>
              </a:defRPr>
            </a:lvl9pPr>
          </a:lstStyle>
          <a:p>
            <a:pPr algn="r" eaLnBrk="1" hangingPunct="1"/>
            <a:r>
              <a:rPr lang="ar-JO" sz="4000" i="1" u="sng" dirty="0">
                <a:solidFill>
                  <a:srgbClr val="FFFF99"/>
                </a:solidFill>
                <a:latin typeface="Arial" panose="020B0604020202020204" pitchFamily="34" charset="0"/>
                <a:cs typeface="Arial" panose="020B0604020202020204" pitchFamily="34" charset="0"/>
              </a:rPr>
              <a:t>مسح</a:t>
            </a:r>
            <a:endParaRPr lang="en-US" sz="4000" dirty="0">
              <a:solidFill>
                <a:srgbClr val="FFFF99"/>
              </a:solidFill>
              <a:latin typeface="Arial" panose="020B0604020202020204" pitchFamily="34" charset="0"/>
              <a:cs typeface="Arial" panose="020B0604020202020204" pitchFamily="34" charset="0"/>
            </a:endParaRPr>
          </a:p>
          <a:p>
            <a:pPr algn="ctr" eaLnBrk="1" hangingPunct="1"/>
            <a:r>
              <a:rPr lang="en-US" sz="4000" dirty="0">
                <a:solidFill>
                  <a:srgbClr val="FFFF99"/>
                </a:solidFill>
                <a:latin typeface="Arial" panose="020B0604020202020204" pitchFamily="34" charset="0"/>
                <a:cs typeface="Arial" panose="020B0604020202020204" pitchFamily="34" charset="0"/>
              </a:rPr>
              <a:t>	</a:t>
            </a:r>
            <a:r>
              <a:rPr lang="ar-JO" sz="4000" dirty="0">
                <a:solidFill>
                  <a:srgbClr val="FFFF99"/>
                </a:solidFill>
                <a:latin typeface="Arial" panose="020B0604020202020204" pitchFamily="34" charset="0"/>
                <a:cs typeface="Arial" panose="020B0604020202020204" pitchFamily="34" charset="0"/>
              </a:rPr>
              <a:t>ع ج</a:t>
            </a:r>
            <a:r>
              <a:rPr lang="en-US" sz="4000" dirty="0">
                <a:solidFill>
                  <a:srgbClr val="FFFF99"/>
                </a:solidFill>
                <a:latin typeface="Arial" panose="020B0604020202020204" pitchFamily="34" charset="0"/>
                <a:cs typeface="Arial" panose="020B0604020202020204" pitchFamily="34" charset="0"/>
              </a:rPr>
              <a:t>	</a:t>
            </a:r>
            <a:r>
              <a:rPr lang="ar-JO" sz="4000" dirty="0">
                <a:solidFill>
                  <a:srgbClr val="FFFF99"/>
                </a:solidFill>
                <a:latin typeface="Arial" panose="020B0604020202020204" pitchFamily="34" charset="0"/>
                <a:cs typeface="Arial" panose="020B0604020202020204" pitchFamily="34" charset="0"/>
              </a:rPr>
              <a:t>ع ق</a:t>
            </a:r>
            <a:endParaRPr lang="en-US" sz="4000" dirty="0">
              <a:solidFill>
                <a:srgbClr val="FFFF99"/>
              </a:solidFill>
              <a:latin typeface="Arial" panose="020B0604020202020204" pitchFamily="34" charset="0"/>
              <a:cs typeface="Arial" panose="020B0604020202020204" pitchFamily="34" charset="0"/>
            </a:endParaRPr>
          </a:p>
        </p:txBody>
      </p:sp>
      <p:sp>
        <p:nvSpPr>
          <p:cNvPr id="239620" name="Text Box 4"/>
          <p:cNvSpPr txBox="1">
            <a:spLocks noChangeArrowheads="1"/>
          </p:cNvSpPr>
          <p:nvPr/>
        </p:nvSpPr>
        <p:spPr bwMode="auto">
          <a:xfrm>
            <a:off x="0" y="2362200"/>
            <a:ext cx="9144000" cy="1311275"/>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a:tabLst>
                <a:tab pos="406400" algn="l"/>
                <a:tab pos="1824038" algn="l"/>
                <a:tab pos="3028950" algn="l"/>
                <a:tab pos="5649913" algn="l"/>
              </a:tabLst>
              <a:defRPr sz="2400">
                <a:solidFill>
                  <a:schemeClr val="tx1"/>
                </a:solidFill>
                <a:latin typeface="Arial" charset="0"/>
                <a:ea typeface="ＭＳ Ｐゴシック" charset="0"/>
                <a:cs typeface="ＭＳ Ｐゴシック" charset="0"/>
              </a:defRPr>
            </a:lvl1pPr>
            <a:lvl2pPr marL="742950" indent="-285750" defTabSz="909638">
              <a:tabLst>
                <a:tab pos="406400" algn="l"/>
                <a:tab pos="1824038" algn="l"/>
                <a:tab pos="3028950" algn="l"/>
                <a:tab pos="5649913" algn="l"/>
              </a:tabLst>
              <a:defRPr sz="2400">
                <a:solidFill>
                  <a:schemeClr val="tx1"/>
                </a:solidFill>
                <a:latin typeface="Arial" charset="0"/>
                <a:ea typeface="ＭＳ Ｐゴシック" charset="0"/>
              </a:defRPr>
            </a:lvl2pPr>
            <a:lvl3pPr marL="1143000" indent="-228600" defTabSz="909638">
              <a:tabLst>
                <a:tab pos="406400" algn="l"/>
                <a:tab pos="1824038" algn="l"/>
                <a:tab pos="3028950" algn="l"/>
                <a:tab pos="5649913" algn="l"/>
              </a:tabLst>
              <a:defRPr sz="2400">
                <a:solidFill>
                  <a:schemeClr val="tx1"/>
                </a:solidFill>
                <a:latin typeface="Arial" charset="0"/>
                <a:ea typeface="ＭＳ Ｐゴシック" charset="0"/>
              </a:defRPr>
            </a:lvl3pPr>
            <a:lvl4pPr marL="1600200" indent="-228600" defTabSz="909638">
              <a:tabLst>
                <a:tab pos="406400" algn="l"/>
                <a:tab pos="1824038" algn="l"/>
                <a:tab pos="3028950" algn="l"/>
                <a:tab pos="5649913" algn="l"/>
              </a:tabLst>
              <a:defRPr sz="2400">
                <a:solidFill>
                  <a:schemeClr val="tx1"/>
                </a:solidFill>
                <a:latin typeface="Arial" charset="0"/>
                <a:ea typeface="ＭＳ Ｐゴシック" charset="0"/>
              </a:defRPr>
            </a:lvl4pPr>
            <a:lvl5pPr marL="2057400" indent="-228600" defTabSz="909638">
              <a:tabLst>
                <a:tab pos="406400" algn="l"/>
                <a:tab pos="1824038" algn="l"/>
                <a:tab pos="3028950" algn="l"/>
                <a:tab pos="5649913" algn="l"/>
              </a:tabLst>
              <a:defRPr sz="2400">
                <a:solidFill>
                  <a:schemeClr val="tx1"/>
                </a:solidFill>
                <a:latin typeface="Arial"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Arial"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Arial"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Arial"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Arial" charset="0"/>
                <a:ea typeface="ＭＳ Ｐゴシック" charset="0"/>
              </a:defRPr>
            </a:lvl9pPr>
          </a:lstStyle>
          <a:p>
            <a:pPr algn="r" eaLnBrk="1" hangingPunct="1"/>
            <a:r>
              <a:rPr lang="ar-JO" sz="4000" i="1" u="sng" dirty="0">
                <a:solidFill>
                  <a:srgbClr val="FFFF99"/>
                </a:solidFill>
                <a:latin typeface="Arial" panose="020B0604020202020204" pitchFamily="34" charset="0"/>
                <a:cs typeface="Arial" panose="020B0604020202020204" pitchFamily="34" charset="0"/>
              </a:rPr>
              <a:t>الخلفيات</a:t>
            </a:r>
            <a:endParaRPr lang="en-US" sz="4000" i="1" dirty="0">
              <a:solidFill>
                <a:srgbClr val="FFFF99"/>
              </a:solidFill>
              <a:latin typeface="Arial" panose="020B0604020202020204" pitchFamily="34" charset="0"/>
              <a:cs typeface="Arial" panose="020B0604020202020204" pitchFamily="34" charset="0"/>
            </a:endParaRPr>
          </a:p>
          <a:p>
            <a:pPr algn="ctr" eaLnBrk="1" hangingPunct="1"/>
            <a:r>
              <a:rPr lang="en-US" sz="4000" dirty="0">
                <a:solidFill>
                  <a:srgbClr val="FFFF99"/>
                </a:solidFill>
                <a:latin typeface="Arial" panose="020B0604020202020204" pitchFamily="34" charset="0"/>
                <a:cs typeface="Arial" panose="020B0604020202020204" pitchFamily="34" charset="0"/>
              </a:rPr>
              <a:t>	</a:t>
            </a:r>
            <a:r>
              <a:rPr lang="ar-JO" sz="4000" dirty="0">
                <a:solidFill>
                  <a:srgbClr val="FFFF99"/>
                </a:solidFill>
                <a:latin typeface="Arial" panose="020B0604020202020204" pitchFamily="34" charset="0"/>
                <a:cs typeface="Arial" panose="020B0604020202020204" pitchFamily="34" charset="0"/>
              </a:rPr>
              <a:t>جغرافيا</a:t>
            </a:r>
            <a:r>
              <a:rPr lang="en-US" sz="4000" dirty="0">
                <a:solidFill>
                  <a:srgbClr val="FFFF99"/>
                </a:solidFill>
                <a:latin typeface="Arial" panose="020B0604020202020204" pitchFamily="34" charset="0"/>
                <a:cs typeface="Arial" panose="020B0604020202020204" pitchFamily="34" charset="0"/>
              </a:rPr>
              <a:t>		</a:t>
            </a:r>
            <a:r>
              <a:rPr lang="ar-JO" sz="4000" dirty="0">
                <a:solidFill>
                  <a:srgbClr val="FFFF99"/>
                </a:solidFill>
                <a:latin typeface="Arial" panose="020B0604020202020204" pitchFamily="34" charset="0"/>
                <a:cs typeface="Arial" panose="020B0604020202020204" pitchFamily="34" charset="0"/>
              </a:rPr>
              <a:t>ع ج</a:t>
            </a:r>
            <a:r>
              <a:rPr lang="en-US" sz="4000" dirty="0">
                <a:solidFill>
                  <a:srgbClr val="FFFF99"/>
                </a:solidFill>
                <a:latin typeface="Arial" panose="020B0604020202020204" pitchFamily="34" charset="0"/>
                <a:cs typeface="Arial" panose="020B0604020202020204" pitchFamily="34" charset="0"/>
              </a:rPr>
              <a:t>	</a:t>
            </a:r>
            <a:r>
              <a:rPr lang="ar-JO" sz="4000" dirty="0">
                <a:solidFill>
                  <a:srgbClr val="FFFF99"/>
                </a:solidFill>
                <a:latin typeface="Arial" panose="020B0604020202020204" pitchFamily="34" charset="0"/>
                <a:cs typeface="Arial" panose="020B0604020202020204" pitchFamily="34" charset="0"/>
              </a:rPr>
              <a:t>ع ق</a:t>
            </a:r>
            <a:endParaRPr lang="en-US" sz="4000" dirty="0">
              <a:solidFill>
                <a:srgbClr val="FFFF99"/>
              </a:solidFill>
              <a:latin typeface="Arial" panose="020B0604020202020204" pitchFamily="34" charset="0"/>
              <a:cs typeface="Arial" panose="020B0604020202020204" pitchFamily="34" charset="0"/>
            </a:endParaRPr>
          </a:p>
        </p:txBody>
      </p:sp>
      <p:sp>
        <p:nvSpPr>
          <p:cNvPr id="239621" name="Text Box 5"/>
          <p:cNvSpPr txBox="1">
            <a:spLocks noChangeArrowheads="1"/>
          </p:cNvSpPr>
          <p:nvPr/>
        </p:nvSpPr>
        <p:spPr bwMode="auto">
          <a:xfrm>
            <a:off x="0" y="3886200"/>
            <a:ext cx="9144000" cy="1311275"/>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a:tabLst>
                <a:tab pos="1090613" algn="l"/>
                <a:tab pos="3711575" algn="l"/>
                <a:tab pos="6056313" algn="l"/>
              </a:tabLst>
              <a:defRPr sz="2400">
                <a:solidFill>
                  <a:schemeClr val="tx1"/>
                </a:solidFill>
                <a:latin typeface="Arial" charset="0"/>
                <a:ea typeface="ＭＳ Ｐゴシック" charset="0"/>
                <a:cs typeface="ＭＳ Ｐゴシック" charset="0"/>
              </a:defRPr>
            </a:lvl1pPr>
            <a:lvl2pPr marL="742950" indent="-285750" defTabSz="909638">
              <a:tabLst>
                <a:tab pos="1090613" algn="l"/>
                <a:tab pos="3711575" algn="l"/>
                <a:tab pos="6056313" algn="l"/>
              </a:tabLst>
              <a:defRPr sz="2400">
                <a:solidFill>
                  <a:schemeClr val="tx1"/>
                </a:solidFill>
                <a:latin typeface="Arial" charset="0"/>
                <a:ea typeface="ＭＳ Ｐゴシック" charset="0"/>
              </a:defRPr>
            </a:lvl2pPr>
            <a:lvl3pPr marL="1143000" indent="-228600" defTabSz="909638">
              <a:tabLst>
                <a:tab pos="1090613" algn="l"/>
                <a:tab pos="3711575" algn="l"/>
                <a:tab pos="6056313" algn="l"/>
              </a:tabLst>
              <a:defRPr sz="2400">
                <a:solidFill>
                  <a:schemeClr val="tx1"/>
                </a:solidFill>
                <a:latin typeface="Arial" charset="0"/>
                <a:ea typeface="ＭＳ Ｐゴシック" charset="0"/>
              </a:defRPr>
            </a:lvl3pPr>
            <a:lvl4pPr marL="1600200" indent="-228600" defTabSz="909638">
              <a:tabLst>
                <a:tab pos="1090613" algn="l"/>
                <a:tab pos="3711575" algn="l"/>
                <a:tab pos="6056313" algn="l"/>
              </a:tabLst>
              <a:defRPr sz="2400">
                <a:solidFill>
                  <a:schemeClr val="tx1"/>
                </a:solidFill>
                <a:latin typeface="Arial" charset="0"/>
                <a:ea typeface="ＭＳ Ｐゴシック" charset="0"/>
              </a:defRPr>
            </a:lvl4pPr>
            <a:lvl5pPr marL="2057400" indent="-228600" defTabSz="909638">
              <a:tabLst>
                <a:tab pos="1090613" algn="l"/>
                <a:tab pos="3711575" algn="l"/>
                <a:tab pos="6056313" algn="l"/>
              </a:tabLst>
              <a:defRPr sz="2400">
                <a:solidFill>
                  <a:schemeClr val="tx1"/>
                </a:solidFill>
                <a:latin typeface="Arial"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Arial"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Arial"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Arial"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Arial" charset="0"/>
                <a:ea typeface="ＭＳ Ｐゴシック" charset="0"/>
              </a:defRPr>
            </a:lvl9pPr>
          </a:lstStyle>
          <a:p>
            <a:pPr algn="r" eaLnBrk="1" hangingPunct="1"/>
            <a:r>
              <a:rPr lang="ar-JO" sz="4000" i="1" u="sng" dirty="0">
                <a:solidFill>
                  <a:srgbClr val="FFFF99"/>
                </a:solidFill>
                <a:latin typeface="Arial" panose="020B0604020202020204" pitchFamily="34" charset="0"/>
                <a:cs typeface="Arial" panose="020B0604020202020204" pitchFamily="34" charset="0"/>
              </a:rPr>
              <a:t>اللاهوت</a:t>
            </a:r>
            <a:endParaRPr lang="en-US" sz="4000" dirty="0">
              <a:solidFill>
                <a:srgbClr val="FFFF99"/>
              </a:solidFill>
              <a:latin typeface="Arial" panose="020B0604020202020204" pitchFamily="34" charset="0"/>
              <a:cs typeface="Arial" panose="020B0604020202020204" pitchFamily="34" charset="0"/>
            </a:endParaRPr>
          </a:p>
          <a:p>
            <a:pPr algn="ctr" eaLnBrk="1" hangingPunct="1"/>
            <a:r>
              <a:rPr lang="en-US" sz="4000" dirty="0">
                <a:solidFill>
                  <a:srgbClr val="FFFF99"/>
                </a:solidFill>
                <a:latin typeface="Arial" panose="020B0604020202020204" pitchFamily="34" charset="0"/>
                <a:cs typeface="Arial" panose="020B0604020202020204" pitchFamily="34" charset="0"/>
              </a:rPr>
              <a:t>	</a:t>
            </a:r>
            <a:r>
              <a:rPr lang="ar-JO" sz="4000" dirty="0">
                <a:solidFill>
                  <a:srgbClr val="FFFF99"/>
                </a:solidFill>
                <a:latin typeface="Arial" panose="020B0604020202020204" pitchFamily="34" charset="0"/>
                <a:cs typeface="Arial" panose="020B0604020202020204" pitchFamily="34" charset="0"/>
              </a:rPr>
              <a:t>المستقبل</a:t>
            </a:r>
            <a:r>
              <a:rPr lang="en-US" sz="4000" dirty="0">
                <a:solidFill>
                  <a:srgbClr val="FFFF99"/>
                </a:solidFill>
                <a:latin typeface="Arial" panose="020B0604020202020204" pitchFamily="34" charset="0"/>
                <a:cs typeface="Arial" panose="020B0604020202020204" pitchFamily="34" charset="0"/>
              </a:rPr>
              <a:t>	</a:t>
            </a:r>
            <a:r>
              <a:rPr lang="ar-JO" sz="4000" dirty="0">
                <a:solidFill>
                  <a:srgbClr val="FFFF99"/>
                </a:solidFill>
                <a:latin typeface="Arial" panose="020B0604020202020204" pitchFamily="34" charset="0"/>
                <a:cs typeface="Arial" panose="020B0604020202020204" pitchFamily="34" charset="0"/>
              </a:rPr>
              <a:t>   الروح القدس</a:t>
            </a:r>
            <a:r>
              <a:rPr lang="en-US" sz="4000" dirty="0">
                <a:solidFill>
                  <a:srgbClr val="FFFF99"/>
                </a:solidFill>
                <a:latin typeface="Arial" panose="020B0604020202020204" pitchFamily="34" charset="0"/>
                <a:cs typeface="Arial" panose="020B0604020202020204" pitchFamily="34" charset="0"/>
              </a:rPr>
              <a:t>	</a:t>
            </a:r>
            <a:r>
              <a:rPr lang="ar-JO" sz="4000" dirty="0">
                <a:solidFill>
                  <a:srgbClr val="FFFF99"/>
                </a:solidFill>
                <a:latin typeface="Arial" panose="020B0604020202020204" pitchFamily="34" charset="0"/>
                <a:cs typeface="Arial" panose="020B0604020202020204" pitchFamily="34" charset="0"/>
              </a:rPr>
              <a:t>الكنيسة</a:t>
            </a:r>
            <a:endParaRPr lang="en-US" sz="4000" dirty="0">
              <a:solidFill>
                <a:srgbClr val="FFFF99"/>
              </a:solidFill>
              <a:latin typeface="Arial" panose="020B0604020202020204" pitchFamily="34" charset="0"/>
              <a:cs typeface="Arial" panose="020B0604020202020204" pitchFamily="34" charset="0"/>
            </a:endParaRPr>
          </a:p>
        </p:txBody>
      </p:sp>
      <p:sp>
        <p:nvSpPr>
          <p:cNvPr id="239622" name="Text Box 6"/>
          <p:cNvSpPr txBox="1">
            <a:spLocks noChangeArrowheads="1"/>
          </p:cNvSpPr>
          <p:nvPr/>
        </p:nvSpPr>
        <p:spPr bwMode="auto">
          <a:xfrm>
            <a:off x="0" y="5334000"/>
            <a:ext cx="9213850" cy="1311275"/>
          </a:xfrm>
          <a:prstGeom prst="rect">
            <a:avLst/>
          </a:prstGeom>
          <a:gradFill rotWithShape="0">
            <a:gsLst>
              <a:gs pos="0">
                <a:srgbClr val="2A0830"/>
              </a:gs>
              <a:gs pos="100000">
                <a:srgbClr val="5A1268"/>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a:tabLst>
                <a:tab pos="2800350" algn="l"/>
                <a:tab pos="4233863" algn="l"/>
              </a:tabLst>
              <a:defRPr sz="2400">
                <a:solidFill>
                  <a:schemeClr val="tx1"/>
                </a:solidFill>
                <a:latin typeface="Arial" charset="0"/>
                <a:ea typeface="ＭＳ Ｐゴシック" charset="0"/>
                <a:cs typeface="ＭＳ Ｐゴシック" charset="0"/>
              </a:defRPr>
            </a:lvl1pPr>
            <a:lvl2pPr marL="742950" indent="-285750" defTabSz="909638">
              <a:tabLst>
                <a:tab pos="2800350" algn="l"/>
                <a:tab pos="4233863" algn="l"/>
              </a:tabLst>
              <a:defRPr sz="2400">
                <a:solidFill>
                  <a:schemeClr val="tx1"/>
                </a:solidFill>
                <a:latin typeface="Arial" charset="0"/>
                <a:ea typeface="ＭＳ Ｐゴシック" charset="0"/>
              </a:defRPr>
            </a:lvl2pPr>
            <a:lvl3pPr marL="1143000" indent="-228600" defTabSz="909638">
              <a:tabLst>
                <a:tab pos="2800350" algn="l"/>
                <a:tab pos="4233863" algn="l"/>
              </a:tabLst>
              <a:defRPr sz="2400">
                <a:solidFill>
                  <a:schemeClr val="tx1"/>
                </a:solidFill>
                <a:latin typeface="Arial" charset="0"/>
                <a:ea typeface="ＭＳ Ｐゴシック" charset="0"/>
              </a:defRPr>
            </a:lvl3pPr>
            <a:lvl4pPr marL="1600200" indent="-228600" defTabSz="909638">
              <a:tabLst>
                <a:tab pos="2800350" algn="l"/>
                <a:tab pos="4233863" algn="l"/>
              </a:tabLst>
              <a:defRPr sz="2400">
                <a:solidFill>
                  <a:schemeClr val="tx1"/>
                </a:solidFill>
                <a:latin typeface="Arial" charset="0"/>
                <a:ea typeface="ＭＳ Ｐゴシック" charset="0"/>
              </a:defRPr>
            </a:lvl4pPr>
            <a:lvl5pPr marL="2057400" indent="-228600" defTabSz="909638">
              <a:tabLst>
                <a:tab pos="2800350" algn="l"/>
                <a:tab pos="4233863" algn="l"/>
              </a:tabLst>
              <a:defRPr sz="2400">
                <a:solidFill>
                  <a:schemeClr val="tx1"/>
                </a:solidFill>
                <a:latin typeface="Arial"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Arial"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Arial"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Arial"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Arial" charset="0"/>
                <a:ea typeface="ＭＳ Ｐゴシック" charset="0"/>
              </a:defRPr>
            </a:lvl9pPr>
          </a:lstStyle>
          <a:p>
            <a:pPr algn="r" eaLnBrk="1" hangingPunct="1"/>
            <a:r>
              <a:rPr lang="ar-JO" sz="4000" i="1" u="sng" dirty="0">
                <a:solidFill>
                  <a:srgbClr val="FFFF99"/>
                </a:solidFill>
                <a:latin typeface="Arial" panose="020B0604020202020204" pitchFamily="34" charset="0"/>
                <a:cs typeface="Arial" panose="020B0604020202020204" pitchFamily="34" charset="0"/>
              </a:rPr>
              <a:t>الوعظ</a:t>
            </a:r>
            <a:endParaRPr lang="en-US" sz="4000" dirty="0">
              <a:solidFill>
                <a:srgbClr val="FFFF99"/>
              </a:solidFill>
              <a:latin typeface="Arial" panose="020B0604020202020204" pitchFamily="34" charset="0"/>
              <a:cs typeface="Arial" panose="020B0604020202020204" pitchFamily="34" charset="0"/>
            </a:endParaRPr>
          </a:p>
          <a:p>
            <a:pPr algn="ctr" eaLnBrk="1" hangingPunct="1"/>
            <a:r>
              <a:rPr lang="ar-JO" sz="4000" dirty="0">
                <a:solidFill>
                  <a:srgbClr val="FFFF99"/>
                </a:solidFill>
                <a:latin typeface="Arial" panose="020B0604020202020204" pitchFamily="34" charset="0"/>
                <a:cs typeface="Arial" panose="020B0604020202020204" pitchFamily="34" charset="0"/>
              </a:rPr>
              <a:t>وعظ 1     وعظ 2</a:t>
            </a:r>
            <a:endParaRPr lang="en-US" sz="4000" dirty="0">
              <a:solidFill>
                <a:srgbClr val="FFFF99"/>
              </a:solidFill>
              <a:latin typeface="Arial" panose="020B0604020202020204" pitchFamily="34" charset="0"/>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239619"/>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239620"/>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239621"/>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2396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9" grpId="0" animBg="1"/>
      <p:bldP spid="239620" grpId="0" animBg="1"/>
      <p:bldP spid="239621" grpId="0" animBg="1"/>
      <p:bldP spid="2396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3" descr="the-holy-spirit-as-a-pers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9525"/>
            <a:ext cx="9148763" cy="6122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931" name="Rectangle 3"/>
          <p:cNvSpPr>
            <a:spLocks noGrp="1" noChangeArrowheads="1"/>
          </p:cNvSpPr>
          <p:nvPr>
            <p:ph type="title"/>
          </p:nvPr>
        </p:nvSpPr>
        <p:spPr>
          <a:xfrm>
            <a:off x="381000" y="76201"/>
            <a:ext cx="8764588" cy="904527"/>
          </a:xfrm>
        </p:spPr>
        <p:txBody>
          <a:bodyPr/>
          <a:lstStyle/>
          <a:p>
            <a:pPr algn="ctr" eaLnBrk="1" hangingPunct="1">
              <a:defRPr/>
            </a:pPr>
            <a:r>
              <a:rPr lang="ar-JO" sz="4800" dirty="0">
                <a:solidFill>
                  <a:schemeClr val="tx1"/>
                </a:solidFill>
                <a:effectLst>
                  <a:glow rad="279400">
                    <a:srgbClr val="000000">
                      <a:alpha val="75000"/>
                    </a:srgbClr>
                  </a:glow>
                </a:effectLst>
                <a:latin typeface="Arial" panose="020B0604020202020204" pitchFamily="34" charset="0"/>
                <a:ea typeface="ＭＳ Ｐゴシック" pitchFamily="-112" charset="-128"/>
                <a:cs typeface="Arial" panose="020B0604020202020204" pitchFamily="34" charset="0"/>
              </a:rPr>
              <a:t>عن ماذا يتحدث هذا المساق؟</a:t>
            </a:r>
            <a:endParaRPr lang="en-US" sz="4800" dirty="0">
              <a:solidFill>
                <a:schemeClr val="tx1"/>
              </a:solidFill>
              <a:effectLst>
                <a:glow rad="279400">
                  <a:srgbClr val="000000">
                    <a:alpha val="75000"/>
                  </a:srgbClr>
                </a:glow>
              </a:effectLst>
              <a:latin typeface="Arial" panose="020B0604020202020204" pitchFamily="34" charset="0"/>
              <a:ea typeface="ＭＳ Ｐゴシック" pitchFamily="-112" charset="-128"/>
              <a:cs typeface="Arial" panose="020B0604020202020204" pitchFamily="34" charset="0"/>
            </a:endParaRPr>
          </a:p>
        </p:txBody>
      </p:sp>
      <p:sp>
        <p:nvSpPr>
          <p:cNvPr id="252932" name="Rectangle 4" descr="Green marble"/>
          <p:cNvSpPr>
            <a:spLocks noGrp="1" noChangeArrowheads="1"/>
          </p:cNvSpPr>
          <p:nvPr>
            <p:ph type="body" idx="1"/>
          </p:nvPr>
        </p:nvSpPr>
        <p:spPr>
          <a:xfrm>
            <a:off x="304800" y="2205608"/>
            <a:ext cx="8458200" cy="1295400"/>
          </a:xfrm>
        </p:spPr>
        <p:txBody>
          <a:bodyPr anchor="ctr"/>
          <a:lstStyle/>
          <a:p>
            <a:pPr marL="0" indent="0" algn="ctr" eaLnBrk="1" hangingPunct="1">
              <a:buFont typeface="Wingdings" charset="0"/>
              <a:buNone/>
              <a:defRPr/>
            </a:pPr>
            <a:r>
              <a:rPr lang="ar-JO" altLang="zh-CN" sz="4800" dirty="0">
                <a:effectLst>
                  <a:glow rad="279400">
                    <a:srgbClr val="000000">
                      <a:alpha val="75000"/>
                    </a:srgbClr>
                  </a:glow>
                </a:effectLst>
                <a:latin typeface="Arial" panose="020B0604020202020204" pitchFamily="34" charset="0"/>
                <a:ea typeface="宋体" charset="0"/>
                <a:cs typeface="Arial" panose="020B0604020202020204" pitchFamily="34" charset="0"/>
              </a:rPr>
              <a:t>جزئين</a:t>
            </a:r>
            <a:endParaRPr lang="en-US" altLang="zh-CN" sz="4800" dirty="0">
              <a:effectLst>
                <a:glow rad="279400">
                  <a:srgbClr val="000000">
                    <a:alpha val="75000"/>
                  </a:srgbClr>
                </a:glow>
              </a:effectLst>
              <a:latin typeface="Arial" panose="020B0604020202020204" pitchFamily="34" charset="0"/>
              <a:ea typeface="宋体" charset="0"/>
              <a:cs typeface="Arial" panose="020B0604020202020204" pitchFamily="34" charset="0"/>
            </a:endParaRPr>
          </a:p>
        </p:txBody>
      </p:sp>
      <p:sp>
        <p:nvSpPr>
          <p:cNvPr id="252933" name="Rectangle 5"/>
          <p:cNvSpPr>
            <a:spLocks noChangeArrowheads="1"/>
          </p:cNvSpPr>
          <p:nvPr/>
        </p:nvSpPr>
        <p:spPr bwMode="auto">
          <a:xfrm>
            <a:off x="0" y="4259560"/>
            <a:ext cx="9129712" cy="1689720"/>
          </a:xfrm>
          <a:prstGeom prst="rect">
            <a:avLst/>
          </a:prstGeom>
          <a:noFill/>
          <a:ln w="9525">
            <a:noFill/>
            <a:miter lim="800000"/>
            <a:headEnd/>
            <a:tailEnd/>
          </a:ln>
          <a:effectLst/>
        </p:spPr>
        <p:txBody>
          <a:bodyPr/>
          <a:lstStyle/>
          <a:p>
            <a:pPr marL="622300" indent="-622300" algn="r" rtl="1" eaLnBrk="1" hangingPunct="1">
              <a:spcBef>
                <a:spcPct val="20000"/>
              </a:spcBef>
              <a:buClr>
                <a:schemeClr val="accent1"/>
              </a:buClr>
              <a:buSzPct val="85000"/>
              <a:buFont typeface="Wingdings" charset="0"/>
              <a:buChar char="o"/>
              <a:defRPr/>
            </a:pPr>
            <a:r>
              <a:rPr lang="ar-JO" altLang="zh-CN" sz="4000" dirty="0">
                <a:effectLst>
                  <a:glow rad="279400">
                    <a:srgbClr val="000000">
                      <a:alpha val="75000"/>
                    </a:srgbClr>
                  </a:glow>
                </a:effectLst>
                <a:latin typeface="Arial" panose="020B0604020202020204" pitchFamily="34" charset="0"/>
                <a:ea typeface="宋体" charset="0"/>
                <a:cs typeface="Arial" panose="020B0604020202020204" pitchFamily="34" charset="0"/>
              </a:rPr>
              <a:t>الروح القدس في الجزء الأول (الأسابيع 1-6)</a:t>
            </a:r>
            <a:endParaRPr lang="en-US" altLang="zh-CN" sz="4000" dirty="0">
              <a:effectLst>
                <a:glow rad="279400">
                  <a:srgbClr val="000000">
                    <a:alpha val="75000"/>
                  </a:srgbClr>
                </a:glow>
              </a:effectLst>
              <a:latin typeface="Arial" panose="020B0604020202020204" pitchFamily="34" charset="0"/>
              <a:ea typeface="宋体" charset="0"/>
              <a:cs typeface="Arial" panose="020B0604020202020204" pitchFamily="34" charset="0"/>
            </a:endParaRPr>
          </a:p>
          <a:p>
            <a:pPr marL="622300" indent="-622300" algn="r" rtl="1" eaLnBrk="1" hangingPunct="1">
              <a:spcBef>
                <a:spcPct val="20000"/>
              </a:spcBef>
              <a:buClr>
                <a:schemeClr val="accent1"/>
              </a:buClr>
              <a:buSzPct val="85000"/>
              <a:buFont typeface="Wingdings" charset="0"/>
              <a:buChar char="o"/>
              <a:defRPr/>
            </a:pPr>
            <a:r>
              <a:rPr lang="ar-JO" altLang="zh-CN" sz="4000" dirty="0">
                <a:effectLst>
                  <a:glow rad="279400">
                    <a:srgbClr val="000000">
                      <a:alpha val="75000"/>
                    </a:srgbClr>
                  </a:glow>
                </a:effectLst>
                <a:latin typeface="Arial" panose="020B0604020202020204" pitchFamily="34" charset="0"/>
                <a:ea typeface="宋体" charset="0"/>
                <a:cs typeface="Arial" panose="020B0604020202020204" pitchFamily="34" charset="0"/>
              </a:rPr>
              <a:t>المواهب الروحية في الجزء الثاني (الأسابيع 7-12)</a:t>
            </a:r>
            <a:endParaRPr lang="en-US" altLang="zh-CN" sz="4000" dirty="0">
              <a:effectLst>
                <a:glow rad="279400">
                  <a:srgbClr val="000000">
                    <a:alpha val="75000"/>
                  </a:srgbClr>
                </a:glow>
              </a:effectLst>
              <a:latin typeface="Arial" panose="020B0604020202020204" pitchFamily="34" charset="0"/>
              <a:ea typeface="宋体" charset="0"/>
              <a:cs typeface="Arial" panose="020B0604020202020204" pitchFamily="34" charset="0"/>
            </a:endParaRPr>
          </a:p>
          <a:p>
            <a:pPr marL="622300" indent="-622300" algn="r" rtl="1" eaLnBrk="1" hangingPunct="1">
              <a:spcBef>
                <a:spcPct val="20000"/>
              </a:spcBef>
              <a:buClr>
                <a:schemeClr val="accent1"/>
              </a:buClr>
              <a:buSzPct val="85000"/>
              <a:buFont typeface="Wingdings" charset="0"/>
              <a:buChar char="o"/>
              <a:defRPr/>
            </a:pPr>
            <a:r>
              <a:rPr lang="ar-JO" altLang="zh-CN" sz="4000" b="1" dirty="0">
                <a:solidFill>
                  <a:srgbClr val="000000"/>
                </a:solidFill>
                <a:effectLst>
                  <a:glow rad="279400">
                    <a:srgbClr val="000000">
                      <a:alpha val="75000"/>
                    </a:srgbClr>
                  </a:glow>
                </a:effectLst>
                <a:latin typeface="Arial" panose="020B0604020202020204" pitchFamily="34" charset="0"/>
                <a:ea typeface="宋体" charset="0"/>
                <a:cs typeface="Arial" panose="020B0604020202020204" pitchFamily="34" charset="0"/>
              </a:rPr>
              <a:t>المواهب الروحية في الجزس الثاني (الأسابيع 7-12)</a:t>
            </a:r>
            <a:endParaRPr lang="en-US" altLang="zh-CN" sz="4000" b="1" dirty="0">
              <a:solidFill>
                <a:srgbClr val="000000"/>
              </a:solidFill>
              <a:effectLst>
                <a:glow rad="279400">
                  <a:srgbClr val="000000">
                    <a:alpha val="75000"/>
                  </a:srgbClr>
                </a:glow>
              </a:effectLst>
              <a:latin typeface="Arial" panose="020B0604020202020204" pitchFamily="34" charset="0"/>
              <a:ea typeface="宋体" charset="0"/>
              <a:cs typeface="Arial" panose="020B0604020202020204" pitchFamily="34" charset="0"/>
            </a:endParaRPr>
          </a:p>
        </p:txBody>
      </p:sp>
      <p:sp>
        <p:nvSpPr>
          <p:cNvPr id="299013" name="Text Box 5"/>
          <p:cNvSpPr txBox="1">
            <a:spLocks noChangeArrowheads="1"/>
          </p:cNvSpPr>
          <p:nvPr/>
        </p:nvSpPr>
        <p:spPr bwMode="auto">
          <a:xfrm>
            <a:off x="8534400" y="0"/>
            <a:ext cx="609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latin typeface="Arial" panose="020B0604020202020204" pitchFamily="34" charset="0"/>
                <a:cs typeface="Arial" panose="020B0604020202020204" pitchFamily="34" charset="0"/>
              </a:rPr>
              <a:t>1</a:t>
            </a:r>
            <a:endParaRPr lang="en-US" sz="1800">
              <a:solidFill>
                <a:srgbClr val="000000"/>
              </a:solidFill>
              <a:latin typeface="Arial" panose="020B0604020202020204" pitchFamily="34" charset="0"/>
              <a:cs typeface="Arial" panose="020B0604020202020204" pitchFamily="34" charset="0"/>
            </a:endParaRPr>
          </a:p>
        </p:txBody>
      </p:sp>
      <p:sp>
        <p:nvSpPr>
          <p:cNvPr id="10" name="Text Box 1028"/>
          <p:cNvSpPr txBox="1">
            <a:spLocks noChangeArrowheads="1"/>
          </p:cNvSpPr>
          <p:nvPr/>
        </p:nvSpPr>
        <p:spPr bwMode="auto">
          <a:xfrm>
            <a:off x="0" y="5949950"/>
            <a:ext cx="9144000" cy="908050"/>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ar-JO" sz="1800" b="1" i="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1800" b="1" i="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1800" b="1" i="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lang="en-US" sz="1800" b="1" i="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 • biblestudydownloads.org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2932">
                                            <p:txEl>
                                              <p:pRg st="0" end="0"/>
                                            </p:txEl>
                                          </p:spTgt>
                                        </p:tgtEl>
                                        <p:attrNameLst>
                                          <p:attrName>style.visibility</p:attrName>
                                        </p:attrNameLst>
                                      </p:cBhvr>
                                      <p:to>
                                        <p:strVal val="visible"/>
                                      </p:to>
                                    </p:set>
                                    <p:animEffect transition="in" filter="dissolve">
                                      <p:cBhvr>
                                        <p:cTn id="7" dur="500"/>
                                        <p:tgtEl>
                                          <p:spTgt spid="25293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52933"/>
                                        </p:tgtEl>
                                        <p:attrNameLst>
                                          <p:attrName>style.visibility</p:attrName>
                                        </p:attrNameLst>
                                      </p:cBhvr>
                                      <p:to>
                                        <p:strVal val="visible"/>
                                      </p:to>
                                    </p:set>
                                    <p:anim to="" calcmode="lin" valueType="num">
                                      <p:cBhvr>
                                        <p:cTn id="12" dur="1" fill="hold"/>
                                        <p:tgtEl>
                                          <p:spTgt spid="25293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2" grpId="0" build="p"/>
      <p:bldP spid="2529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4" descr="lighthouseSuns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3474" name="Rectangle 2"/>
          <p:cNvSpPr>
            <a:spLocks noGrp="1" noChangeArrowheads="1"/>
          </p:cNvSpPr>
          <p:nvPr>
            <p:ph type="title"/>
          </p:nvPr>
        </p:nvSpPr>
        <p:spPr>
          <a:xfrm>
            <a:off x="0" y="76200"/>
            <a:ext cx="6210300" cy="990600"/>
          </a:xfrm>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latin typeface="Arial" panose="020B0604020202020204" pitchFamily="34" charset="0"/>
                <a:ea typeface="ＭＳ Ｐゴシック" charset="0"/>
                <a:cs typeface="Arial" panose="020B0604020202020204" pitchFamily="34" charset="0"/>
              </a:rPr>
              <a:t>وصف المساق</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513475" name="Rectangle 3"/>
          <p:cNvSpPr>
            <a:spLocks noGrp="1" noChangeArrowheads="1"/>
          </p:cNvSpPr>
          <p:nvPr>
            <p:ph type="body" idx="1"/>
          </p:nvPr>
        </p:nvSpPr>
        <p:spPr>
          <a:xfrm>
            <a:off x="304800" y="1268413"/>
            <a:ext cx="5638800" cy="4800600"/>
          </a:xfrm>
          <a:effectLst>
            <a:outerShdw blurRad="63500" dist="35921" dir="2700000" algn="ctr" rotWithShape="0">
              <a:schemeClr val="tx2">
                <a:alpha val="74998"/>
              </a:schemeClr>
            </a:outerShdw>
          </a:effectLst>
        </p:spPr>
        <p:txBody>
          <a:bodyPr/>
          <a:lstStyle/>
          <a:p>
            <a:pPr marL="0" indent="0" algn="r">
              <a:buFontTx/>
              <a:buNone/>
              <a:defRPr/>
            </a:pPr>
            <a:r>
              <a:rPr lang="ar-JO" b="1" dirty="0">
                <a:solidFill>
                  <a:srgbClr val="FFFFFF"/>
                </a:solidFill>
                <a:latin typeface="Arial" panose="020B0604020202020204" pitchFamily="34" charset="0"/>
                <a:cs typeface="Arial" panose="020B0604020202020204" pitchFamily="34" charset="0"/>
              </a:rPr>
              <a:t>غالبًا ما يلقي غير المسيحيين اللوم على الله في وقوع المآسي. </a:t>
            </a:r>
          </a:p>
          <a:p>
            <a:pPr marL="0" indent="0" algn="r">
              <a:buFontTx/>
              <a:buNone/>
              <a:defRPr/>
            </a:pPr>
            <a:r>
              <a:rPr lang="ar-JO" b="1" dirty="0">
                <a:solidFill>
                  <a:srgbClr val="FFFFFF"/>
                </a:solidFill>
                <a:latin typeface="Arial" panose="020B0604020202020204" pitchFamily="34" charset="0"/>
                <a:cs typeface="Arial" panose="020B0604020202020204" pitchFamily="34" charset="0"/>
              </a:rPr>
              <a:t>وبالمثل كثيرًا ما يلوم المسيحيون الروح القدس على التجاوزات التي تحدث. </a:t>
            </a:r>
          </a:p>
          <a:p>
            <a:pPr marL="0" indent="0" algn="r">
              <a:buFontTx/>
              <a:buNone/>
              <a:defRPr/>
            </a:pPr>
            <a:r>
              <a:rPr lang="ar-JO" b="1" dirty="0">
                <a:solidFill>
                  <a:srgbClr val="FFFFFF"/>
                </a:solidFill>
                <a:latin typeface="Arial" panose="020B0604020202020204" pitchFamily="34" charset="0"/>
                <a:cs typeface="Arial" panose="020B0604020202020204" pitchFamily="34" charset="0"/>
              </a:rPr>
              <a:t>من هو وماذا يفعل حقًا في عالمنا؟ يستكشف هذه المساق المكون من جزأين ما يقوله الكتاب المقدس عن شخص الروح القدس وعمله.</a:t>
            </a:r>
            <a:endParaRPr lang="en-US" b="1" dirty="0">
              <a:solidFill>
                <a:srgbClr val="FFFFFF"/>
              </a:solidFill>
              <a:latin typeface="Arial" panose="020B0604020202020204" pitchFamily="34" charset="0"/>
              <a:cs typeface="Arial" panose="020B0604020202020204" pitchFamily="34" charset="0"/>
            </a:endParaRPr>
          </a:p>
        </p:txBody>
      </p:sp>
      <p:sp>
        <p:nvSpPr>
          <p:cNvPr id="1513478" name="Text Box 6"/>
          <p:cNvSpPr txBox="1">
            <a:spLocks noChangeArrowheads="1"/>
          </p:cNvSpPr>
          <p:nvPr/>
        </p:nvSpPr>
        <p:spPr bwMode="auto">
          <a:xfrm>
            <a:off x="8610600" y="152400"/>
            <a:ext cx="251992"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a:defRPr/>
            </a:pPr>
            <a:r>
              <a:rPr lang="ar-JO" sz="2400" b="1" dirty="0">
                <a:solidFill>
                  <a:srgbClr val="000000"/>
                </a:solidFill>
                <a:latin typeface="Arial" panose="020B0604020202020204" pitchFamily="34" charset="0"/>
                <a:ea typeface="ＭＳ Ｐゴシック" charset="-128"/>
                <a:cs typeface="Arial" panose="020B0604020202020204" pitchFamily="34" charset="0"/>
              </a:rPr>
              <a:t>أ</a:t>
            </a:r>
            <a:endParaRPr lang="en-US" sz="2400" b="1" dirty="0">
              <a:solidFill>
                <a:srgbClr val="000000"/>
              </a:solidFill>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4" descr="lighthouseSuns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3474" name="Rectangle 2"/>
          <p:cNvSpPr>
            <a:spLocks noGrp="1" noChangeArrowheads="1"/>
          </p:cNvSpPr>
          <p:nvPr>
            <p:ph type="title"/>
          </p:nvPr>
        </p:nvSpPr>
        <p:spPr>
          <a:xfrm>
            <a:off x="0" y="76200"/>
            <a:ext cx="6210300" cy="990600"/>
          </a:xfrm>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latin typeface="Arial" panose="020B0604020202020204" pitchFamily="34" charset="0"/>
                <a:ea typeface="ＭＳ Ｐゴシック" charset="0"/>
                <a:cs typeface="Arial" panose="020B0604020202020204" pitchFamily="34" charset="0"/>
              </a:rPr>
              <a:t>وصف المساق</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513475" name="Rectangle 3"/>
          <p:cNvSpPr>
            <a:spLocks noGrp="1" noChangeArrowheads="1"/>
          </p:cNvSpPr>
          <p:nvPr>
            <p:ph type="body" idx="1"/>
          </p:nvPr>
        </p:nvSpPr>
        <p:spPr>
          <a:xfrm>
            <a:off x="304800" y="1268413"/>
            <a:ext cx="5638800" cy="4800600"/>
          </a:xfrm>
          <a:effectLst>
            <a:outerShdw blurRad="63500" dist="35921" dir="2700000" algn="ctr" rotWithShape="0">
              <a:schemeClr val="tx2">
                <a:alpha val="74998"/>
              </a:schemeClr>
            </a:outerShdw>
          </a:effectLst>
        </p:spPr>
        <p:txBody>
          <a:bodyPr/>
          <a:lstStyle/>
          <a:p>
            <a:pPr marL="0" indent="0" algn="r">
              <a:buFontTx/>
              <a:buNone/>
              <a:defRPr/>
            </a:pPr>
            <a:r>
              <a:rPr lang="ar-JO" b="1" dirty="0">
                <a:solidFill>
                  <a:srgbClr val="FFFFFF"/>
                </a:solidFill>
                <a:latin typeface="Arial" panose="020B0604020202020204" pitchFamily="34" charset="0"/>
                <a:cs typeface="Arial" panose="020B0604020202020204" pitchFamily="34" charset="0"/>
              </a:rPr>
              <a:t>يتناول الجزء الأول ألوهيته وخدماته المتعلقة بالمؤمن (مثل المعمودية، والملء، والختم، والسكنى، والتقديس، والثمر) </a:t>
            </a:r>
          </a:p>
          <a:p>
            <a:pPr marL="0" indent="0" algn="r">
              <a:buFontTx/>
              <a:buNone/>
              <a:defRPr/>
            </a:pPr>
            <a:r>
              <a:rPr lang="ar-JO" b="1" dirty="0">
                <a:solidFill>
                  <a:srgbClr val="FFFFFF"/>
                </a:solidFill>
                <a:latin typeface="Arial" panose="020B0604020202020204" pitchFamily="34" charset="0"/>
                <a:cs typeface="Arial" panose="020B0604020202020204" pitchFamily="34" charset="0"/>
              </a:rPr>
              <a:t>وخدماته المتعلقة بغير المؤمن (مثل الدعوة، والتبكيت، والتجديد).</a:t>
            </a:r>
            <a:endParaRPr lang="en-US" b="1" dirty="0">
              <a:solidFill>
                <a:srgbClr val="FFFFFF"/>
              </a:solidFill>
              <a:latin typeface="Arial" panose="020B0604020202020204" pitchFamily="34" charset="0"/>
              <a:cs typeface="Arial" panose="020B0604020202020204" pitchFamily="34" charset="0"/>
            </a:endParaRPr>
          </a:p>
        </p:txBody>
      </p:sp>
      <p:sp>
        <p:nvSpPr>
          <p:cNvPr id="1513478" name="Text Box 6"/>
          <p:cNvSpPr txBox="1">
            <a:spLocks noChangeArrowheads="1"/>
          </p:cNvSpPr>
          <p:nvPr/>
        </p:nvSpPr>
        <p:spPr bwMode="auto">
          <a:xfrm>
            <a:off x="8610600" y="152400"/>
            <a:ext cx="251992"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a:defRPr/>
            </a:pPr>
            <a:r>
              <a:rPr lang="ar-JO" sz="2400" b="1" dirty="0">
                <a:solidFill>
                  <a:srgbClr val="000000"/>
                </a:solidFill>
                <a:latin typeface="Arial" panose="020B0604020202020204" pitchFamily="34" charset="0"/>
                <a:ea typeface="ＭＳ Ｐゴシック" charset="-128"/>
                <a:cs typeface="Arial" panose="020B0604020202020204" pitchFamily="34" charset="0"/>
              </a:rPr>
              <a:t>أ</a:t>
            </a:r>
            <a:endParaRPr lang="en-US" sz="2400" b="1" dirty="0">
              <a:solidFill>
                <a:srgbClr val="000000"/>
              </a:solidFill>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4" descr="lighthouseSuns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3474" name="Rectangle 2"/>
          <p:cNvSpPr>
            <a:spLocks noGrp="1" noChangeArrowheads="1"/>
          </p:cNvSpPr>
          <p:nvPr>
            <p:ph type="title"/>
          </p:nvPr>
        </p:nvSpPr>
        <p:spPr>
          <a:xfrm>
            <a:off x="0" y="76200"/>
            <a:ext cx="6210300" cy="990600"/>
          </a:xfrm>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latin typeface="Arial" panose="020B0604020202020204" pitchFamily="34" charset="0"/>
                <a:ea typeface="ＭＳ Ｐゴシック" charset="0"/>
                <a:cs typeface="Arial" panose="020B0604020202020204" pitchFamily="34" charset="0"/>
              </a:rPr>
              <a:t>وصف المساق</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513475" name="Rectangle 3"/>
          <p:cNvSpPr>
            <a:spLocks noGrp="1" noChangeArrowheads="1"/>
          </p:cNvSpPr>
          <p:nvPr>
            <p:ph type="body" idx="1"/>
          </p:nvPr>
        </p:nvSpPr>
        <p:spPr>
          <a:xfrm>
            <a:off x="304800" y="1268413"/>
            <a:ext cx="5638800" cy="4800600"/>
          </a:xfrm>
          <a:effectLst>
            <a:outerShdw blurRad="63500" dist="35921" dir="2700000" algn="ctr" rotWithShape="0">
              <a:schemeClr val="tx2">
                <a:alpha val="74998"/>
              </a:schemeClr>
            </a:outerShdw>
          </a:effectLst>
        </p:spPr>
        <p:txBody>
          <a:bodyPr/>
          <a:lstStyle/>
          <a:p>
            <a:pPr marL="0" indent="0" algn="r">
              <a:buFontTx/>
              <a:buNone/>
              <a:defRPr/>
            </a:pPr>
            <a:r>
              <a:rPr lang="ar-JO" b="1" dirty="0">
                <a:solidFill>
                  <a:srgbClr val="FFFFFF"/>
                </a:solidFill>
                <a:latin typeface="Arial" panose="020B0604020202020204" pitchFamily="34" charset="0"/>
                <a:cs typeface="Arial" panose="020B0604020202020204" pitchFamily="34" charset="0"/>
              </a:rPr>
              <a:t>يغطي الجزء الثاني منح القديسين قدرات خاصة لخدمة المسيح، بما في ذلك المواهب المثيرة للجدل مثل النبوة والألسنة والمعجزات والشفاء.</a:t>
            </a:r>
            <a:endParaRPr lang="en-US" b="1" dirty="0">
              <a:solidFill>
                <a:srgbClr val="FFFFFF"/>
              </a:solidFill>
              <a:latin typeface="Arial" panose="020B0604020202020204" pitchFamily="34" charset="0"/>
              <a:cs typeface="Arial" panose="020B0604020202020204" pitchFamily="34" charset="0"/>
            </a:endParaRPr>
          </a:p>
        </p:txBody>
      </p:sp>
      <p:sp>
        <p:nvSpPr>
          <p:cNvPr id="1513478" name="Text Box 6"/>
          <p:cNvSpPr txBox="1">
            <a:spLocks noChangeArrowheads="1"/>
          </p:cNvSpPr>
          <p:nvPr/>
        </p:nvSpPr>
        <p:spPr bwMode="auto">
          <a:xfrm>
            <a:off x="8610600" y="152400"/>
            <a:ext cx="251992"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a:defRPr/>
            </a:pPr>
            <a:r>
              <a:rPr lang="ar-JO" sz="2400" b="1" dirty="0">
                <a:solidFill>
                  <a:srgbClr val="000000"/>
                </a:solidFill>
                <a:latin typeface="Arial" panose="020B0604020202020204" pitchFamily="34" charset="0"/>
                <a:ea typeface="ＭＳ Ｐゴシック" charset="-128"/>
                <a:cs typeface="Arial" panose="020B0604020202020204" pitchFamily="34" charset="0"/>
              </a:rPr>
              <a:t>أ</a:t>
            </a:r>
            <a:endParaRPr lang="en-US" sz="2400" b="1" dirty="0">
              <a:solidFill>
                <a:srgbClr val="000000"/>
              </a:solidFill>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7" descr="The-Holy-Spirit-300x224 dov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1788"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54" name="Rectangle 2"/>
          <p:cNvSpPr>
            <a:spLocks noGrp="1" noChangeArrowheads="1"/>
          </p:cNvSpPr>
          <p:nvPr>
            <p:ph type="title"/>
          </p:nvPr>
        </p:nvSpPr>
        <p:spPr>
          <a:xfrm>
            <a:off x="5486400" y="457200"/>
            <a:ext cx="3200400" cy="1219200"/>
          </a:xfrm>
        </p:spPr>
        <p:txBody>
          <a:bodyPr/>
          <a:lstStyle/>
          <a:p>
            <a:pPr eaLnBrk="1" hangingPunct="1">
              <a:defRPr/>
            </a:pPr>
            <a:r>
              <a:rPr lang="ar-JO" b="1" dirty="0">
                <a:effectLst>
                  <a:glow rad="304800">
                    <a:schemeClr val="accent5">
                      <a:lumMod val="25000"/>
                      <a:alpha val="75000"/>
                    </a:schemeClr>
                  </a:glow>
                </a:effectLst>
                <a:latin typeface="Arial" panose="020B0604020202020204" pitchFamily="34" charset="0"/>
                <a:ea typeface="ＭＳ Ｐゴシック" charset="0"/>
                <a:cs typeface="Arial" panose="020B0604020202020204" pitchFamily="34" charset="0"/>
              </a:rPr>
              <a:t>القراءات</a:t>
            </a:r>
            <a:endParaRPr lang="en-US" b="1" dirty="0">
              <a:effectLst>
                <a:glow rad="304800">
                  <a:schemeClr val="accent5">
                    <a:lumMod val="25000"/>
                    <a:alpha val="75000"/>
                  </a:schemeClr>
                </a:glow>
              </a:effectLst>
              <a:latin typeface="Arial" panose="020B0604020202020204" pitchFamily="34" charset="0"/>
              <a:ea typeface="ＭＳ Ｐゴシック" charset="0"/>
              <a:cs typeface="Arial" panose="020B0604020202020204" pitchFamily="34" charset="0"/>
            </a:endParaRPr>
          </a:p>
        </p:txBody>
      </p:sp>
      <p:sp>
        <p:nvSpPr>
          <p:cNvPr id="320516" name="Text Box 5"/>
          <p:cNvSpPr txBox="1">
            <a:spLocks noChangeArrowheads="1"/>
          </p:cNvSpPr>
          <p:nvPr/>
        </p:nvSpPr>
        <p:spPr bwMode="auto">
          <a:xfrm>
            <a:off x="8534400" y="0"/>
            <a:ext cx="609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3475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242889"/>
            <a:ext cx="6858000" cy="6615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0338" name="Rectangle 2"/>
          <p:cNvSpPr>
            <a:spLocks noGrp="1" noChangeArrowheads="1"/>
          </p:cNvSpPr>
          <p:nvPr>
            <p:ph type="ctrTitle"/>
          </p:nvPr>
        </p:nvSpPr>
        <p:spPr>
          <a:xfrm>
            <a:off x="17465" y="1"/>
            <a:ext cx="9126537" cy="981075"/>
          </a:xfrm>
          <a:solidFill>
            <a:srgbClr val="000000"/>
          </a:solidFill>
        </p:spPr>
        <p:txBody>
          <a:bodyPr/>
          <a:lstStyle/>
          <a:p>
            <a:pPr eaLnBrk="1" hangingPunct="1"/>
            <a:r>
              <a:rPr lang="ar-JO" b="1" dirty="0">
                <a:solidFill>
                  <a:schemeClr val="bg1"/>
                </a:solidFill>
                <a:latin typeface="Arial" charset="0"/>
                <a:ea typeface="ＭＳ Ｐゴシック" charset="0"/>
              </a:rPr>
              <a:t>نظام ملف الواجبات</a:t>
            </a:r>
            <a:endParaRPr lang="en-US" b="1" dirty="0">
              <a:solidFill>
                <a:schemeClr val="bg1"/>
              </a:solidFill>
              <a:latin typeface="Arial" charset="0"/>
              <a:ea typeface="ＭＳ Ｐゴシック" charset="0"/>
            </a:endParaRPr>
          </a:p>
        </p:txBody>
      </p:sp>
    </p:spTree>
    <p:extLst>
      <p:ext uri="{BB962C8B-B14F-4D97-AF65-F5344CB8AC3E}">
        <p14:creationId xmlns:p14="http://schemas.microsoft.com/office/powerpoint/2010/main" val="351900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6" name="Rectangle 3"/>
          <p:cNvSpPr>
            <a:spLocks noGrp="1" noChangeArrowheads="1"/>
          </p:cNvSpPr>
          <p:nvPr>
            <p:ph type="ctrTitle"/>
          </p:nvPr>
        </p:nvSpPr>
        <p:spPr>
          <a:xfrm>
            <a:off x="304800" y="0"/>
            <a:ext cx="7239000" cy="381000"/>
          </a:xfrm>
          <a:noFill/>
        </p:spPr>
        <p:txBody>
          <a:bodyPr/>
          <a:lstStyle/>
          <a:p>
            <a:pPr eaLnBrk="1" hangingPunct="1"/>
            <a:r>
              <a:rPr lang="en-US" sz="1800">
                <a:solidFill>
                  <a:schemeClr val="tx1"/>
                </a:solidFill>
                <a:latin typeface="Arial" panose="020B0604020202020204" pitchFamily="34" charset="0"/>
                <a:ea typeface="ＭＳ Ｐゴシック" charset="0"/>
                <a:cs typeface="Arial" panose="020B0604020202020204" pitchFamily="34" charset="0"/>
              </a:rPr>
              <a:t>Dr John Fryman</a:t>
            </a:r>
            <a:endParaRPr lang="en-US">
              <a:solidFill>
                <a:srgbClr val="FFFF00"/>
              </a:solidFill>
              <a:latin typeface="Arial" panose="020B0604020202020204" pitchFamily="34" charset="0"/>
              <a:ea typeface="ＭＳ Ｐゴシック" charset="0"/>
              <a:cs typeface="Arial" panose="020B0604020202020204" pitchFamily="34" charset="0"/>
            </a:endParaRPr>
          </a:p>
        </p:txBody>
      </p:sp>
      <p:grpSp>
        <p:nvGrpSpPr>
          <p:cNvPr id="272387" name="Group 4"/>
          <p:cNvGrpSpPr>
            <a:grpSpLocks/>
          </p:cNvGrpSpPr>
          <p:nvPr/>
        </p:nvGrpSpPr>
        <p:grpSpPr bwMode="auto">
          <a:xfrm>
            <a:off x="76201" y="5435599"/>
            <a:ext cx="8816976" cy="1346199"/>
            <a:chOff x="48" y="3424"/>
            <a:chExt cx="5554" cy="848"/>
          </a:xfrm>
        </p:grpSpPr>
        <p:sp>
          <p:nvSpPr>
            <p:cNvPr id="111621"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굴림" pitchFamily="-112" charset="-127"/>
                <a:cs typeface="Arial" panose="020B0604020202020204" pitchFamily="34" charset="0"/>
              </a:endParaRPr>
            </a:p>
          </p:txBody>
        </p:sp>
        <p:sp>
          <p:nvSpPr>
            <p:cNvPr id="111622" name="Text Box 6"/>
            <p:cNvSpPr txBox="1">
              <a:spLocks noChangeArrowheads="1"/>
            </p:cNvSpPr>
            <p:nvPr/>
          </p:nvSpPr>
          <p:spPr bwMode="auto">
            <a:xfrm>
              <a:off x="48" y="3424"/>
              <a:ext cx="5554" cy="54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ko-KR" sz="2000" b="1" i="1" u="none" strike="noStrike" kern="1200" cap="none" spc="0" normalizeH="0" baseline="0" noProof="0" dirty="0">
                  <a:ln>
                    <a:noFill/>
                  </a:ln>
                  <a:solidFill>
                    <a:srgbClr val="FAFD00"/>
                  </a:solidFill>
                  <a:effectLst/>
                  <a:uLnTx/>
                  <a:uFillTx/>
                  <a:latin typeface="Arial" panose="020B0604020202020204" pitchFamily="34" charset="0"/>
                  <a:ea typeface="굴림" charset="0"/>
                  <a:cs typeface="Arial" panose="020B0604020202020204" pitchFamily="34" charset="0"/>
                </a:rPr>
                <a:t>عرض تقديمي من خدمات الكتاب المقدس بشكل أساسي الدولية</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ko-KR" sz="2000" b="1" i="1" u="none" strike="noStrike" kern="1200" cap="none" spc="0" normalizeH="0" baseline="0" noProof="0" dirty="0">
                  <a:ln>
                    <a:noFill/>
                  </a:ln>
                  <a:solidFill>
                    <a:srgbClr val="FAFD00"/>
                  </a:solidFill>
                  <a:effectLst/>
                  <a:uLnTx/>
                  <a:uFillTx/>
                  <a:latin typeface="Arial" panose="020B0604020202020204" pitchFamily="34" charset="0"/>
                  <a:ea typeface="굴림" charset="0"/>
                  <a:cs typeface="Arial" panose="020B0604020202020204" pitchFamily="34" charset="0"/>
                </a:rPr>
                <a:t>فور وورث، تكساس</a:t>
              </a:r>
              <a:endParaRPr kumimoji="0" lang="en-US" altLang="ko-KR" sz="1800" b="1" i="0" u="none" strike="noStrike" kern="1200" cap="none" spc="0" normalizeH="0" baseline="0" noProof="0" dirty="0">
                <a:ln>
                  <a:noFill/>
                </a:ln>
                <a:solidFill>
                  <a:srgbClr val="FAFD00"/>
                </a:solidFill>
                <a:effectLst/>
                <a:uLnTx/>
                <a:uFillTx/>
                <a:latin typeface="Arial" panose="020B0604020202020204" pitchFamily="34" charset="0"/>
                <a:ea typeface="굴림" charset="0"/>
                <a:cs typeface="Arial" panose="020B0604020202020204" pitchFamily="34" charset="0"/>
              </a:endParaRPr>
            </a:p>
          </p:txBody>
        </p:sp>
        <p:sp>
          <p:nvSpPr>
            <p:cNvPr id="111623"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0" u="none" strike="noStrike" kern="1200" cap="none" spc="0" normalizeH="0" baseline="0" noProof="0">
                  <a:ln>
                    <a:noFill/>
                  </a:ln>
                  <a:solidFill>
                    <a:srgbClr val="FFFB0C"/>
                  </a:solidFill>
                  <a:effectLst/>
                  <a:uLnTx/>
                  <a:uFillTx/>
                  <a:latin typeface="Arial" panose="020B0604020202020204" pitchFamily="34" charset="0"/>
                  <a:ea typeface="굴림" pitchFamily="-112" charset="-127"/>
                  <a:cs typeface="Arial" panose="020B0604020202020204" pitchFamily="34" charset="0"/>
                </a:rPr>
                <a:t>BibleBasically.org</a:t>
              </a:r>
            </a:p>
          </p:txBody>
        </p:sp>
      </p:grpSp>
      <p:sp>
        <p:nvSpPr>
          <p:cNvPr id="272388"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panose="020B0604020202020204" pitchFamily="34" charset="0"/>
                <a:ea typeface="굴림" charset="0"/>
                <a:cs typeface="Arial" panose="020B0604020202020204" pitchFamily="34" charset="0"/>
              </a:rPr>
              <a:t>©2004 TBBMI</a:t>
            </a:r>
          </a:p>
        </p:txBody>
      </p:sp>
      <p:sp>
        <p:nvSpPr>
          <p:cNvPr id="272389"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panose="020B0604020202020204" pitchFamily="34" charset="0"/>
                <a:ea typeface="굴림" charset="0"/>
                <a:cs typeface="Arial" panose="020B0604020202020204" pitchFamily="34" charset="0"/>
              </a:rPr>
              <a:t>8.0.01.</a:t>
            </a:r>
          </a:p>
        </p:txBody>
      </p:sp>
      <p:sp>
        <p:nvSpPr>
          <p:cNvPr id="272390"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panose="020B0604020202020204" pitchFamily="34" charset="0"/>
                <a:ea typeface="굴림" charset="0"/>
                <a:cs typeface="Arial" panose="020B0604020202020204" pitchFamily="34" charset="0"/>
              </a:rPr>
              <a:t>04</a:t>
            </a:r>
          </a:p>
        </p:txBody>
      </p:sp>
      <p:sp>
        <p:nvSpPr>
          <p:cNvPr id="111627" name="Text Box 11"/>
          <p:cNvSpPr txBox="1">
            <a:spLocks noChangeArrowheads="1"/>
          </p:cNvSpPr>
          <p:nvPr/>
        </p:nvSpPr>
        <p:spPr bwMode="auto">
          <a:xfrm>
            <a:off x="0" y="4343401"/>
            <a:ext cx="9144000" cy="10156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د. جون فرايمان</a:t>
            </a:r>
            <a:endParaRPr kumimoji="0" lang="en-US" sz="6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pic>
        <p:nvPicPr>
          <p:cNvPr id="272392" name="Picture 12" descr="John Fryman (Author of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90801" y="609601"/>
            <a:ext cx="3271839" cy="3649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91295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15715" name="Rectangle 3"/>
          <p:cNvSpPr>
            <a:spLocks noGrp="1" noChangeArrowheads="1"/>
          </p:cNvSpPr>
          <p:nvPr>
            <p:ph type="title" idx="4294967295"/>
          </p:nvPr>
        </p:nvSpPr>
        <p:spPr bwMode="auto">
          <a:xfrm>
            <a:off x="0" y="0"/>
            <a:ext cx="7772400" cy="838200"/>
          </a:xfrm>
          <a:prstGeom prst="rect">
            <a:avLst/>
          </a:prstGeom>
          <a:ln>
            <a:miter lim="800000"/>
            <a:headEnd/>
            <a:tailEnd/>
          </a:ln>
        </p:spPr>
        <p:txBody>
          <a:bodyPr/>
          <a:lstStyle/>
          <a:p>
            <a:pPr>
              <a:defRPr/>
            </a:pPr>
            <a:r>
              <a:rPr lang="en-US" dirty="0">
                <a:latin typeface="Arial" panose="020B0604020202020204" pitchFamily="34" charset="0"/>
                <a:ea typeface="ＭＳ Ｐゴシック" charset="0"/>
                <a:cs typeface="Arial" panose="020B0604020202020204" pitchFamily="34" charset="0"/>
              </a:rPr>
              <a:t>English</a:t>
            </a:r>
          </a:p>
        </p:txBody>
      </p:sp>
    </p:spTree>
    <p:extLst>
      <p:ext uri="{BB962C8B-B14F-4D97-AF65-F5344CB8AC3E}">
        <p14:creationId xmlns:p14="http://schemas.microsoft.com/office/powerpoint/2010/main" val="2814124278"/>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78" name="Picture 2" descr="Scribes and scrolls"/>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926263"/>
          </a:xfrm>
          <a:prstGeom prst="rect">
            <a:avLst/>
          </a:prstGeom>
          <a:noFill/>
          <a:ln w="9525">
            <a:noFill/>
            <a:miter lim="800000"/>
            <a:headEnd/>
            <a:tailEnd/>
          </a:ln>
        </p:spPr>
      </p:pic>
      <p:sp>
        <p:nvSpPr>
          <p:cNvPr id="63491" name="Rectangle 3"/>
          <p:cNvSpPr>
            <a:spLocks noGrp="1" noChangeArrowheads="1"/>
          </p:cNvSpPr>
          <p:nvPr>
            <p:ph type="title"/>
          </p:nvPr>
        </p:nvSpPr>
        <p:spPr>
          <a:xfrm>
            <a:off x="1295400" y="457200"/>
            <a:ext cx="7467600" cy="1295400"/>
          </a:xfrm>
          <a:effectLst>
            <a:outerShdw blurRad="63500" dist="35921" dir="2700000" algn="ctr" rotWithShape="0">
              <a:srgbClr val="101100">
                <a:alpha val="74998"/>
              </a:srgbClr>
            </a:outerShdw>
          </a:effectLst>
        </p:spPr>
        <p:txBody>
          <a:bodyPr/>
          <a:lstStyle/>
          <a:p>
            <a:pPr algn="ctr" eaLnBrk="1" hangingPunct="1">
              <a:defRPr/>
            </a:pPr>
            <a:r>
              <a:rPr lang="ar-JO" b="1" dirty="0">
                <a:latin typeface="Arial" panose="020B0604020202020204" pitchFamily="34" charset="0"/>
                <a:ea typeface="ＭＳ Ｐゴシック" pitchFamily="-112" charset="-128"/>
                <a:cs typeface="Arial" panose="020B0604020202020204" pitchFamily="34" charset="0"/>
              </a:rPr>
              <a:t>من أنا؟ (جذور التعليم)</a:t>
            </a:r>
            <a:endParaRPr lang="en-US" b="1" dirty="0">
              <a:latin typeface="Arial" panose="020B0604020202020204" pitchFamily="34" charset="0"/>
              <a:ea typeface="ＭＳ Ｐゴシック" pitchFamily="-112" charset="-128"/>
              <a:cs typeface="Arial" panose="020B0604020202020204" pitchFamily="34" charset="0"/>
            </a:endParaRPr>
          </a:p>
        </p:txBody>
      </p:sp>
      <p:sp>
        <p:nvSpPr>
          <p:cNvPr id="5" name="Rectangle 4"/>
          <p:cNvSpPr txBox="1">
            <a:spLocks noChangeArrowheads="1"/>
          </p:cNvSpPr>
          <p:nvPr/>
        </p:nvSpPr>
        <p:spPr bwMode="auto">
          <a:xfrm>
            <a:off x="467544" y="4653136"/>
            <a:ext cx="8208912" cy="2433464"/>
          </a:xfrm>
          <a:prstGeom prst="rect">
            <a:avLst/>
          </a:prstGeom>
          <a:noFill/>
          <a:ln w="9525">
            <a:noFill/>
            <a:miter lim="800000"/>
            <a:headEnd/>
            <a:tailEnd/>
          </a:ln>
          <a:effectLst>
            <a:outerShdw blurRad="63500" dist="35921" dir="2700000" algn="ctr" rotWithShape="0">
              <a:srgbClr val="101100">
                <a:alpha val="74998"/>
              </a:srgb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بكالوريوس تسويق الأعمال (جامعة هاي، 1980م).</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ماجستير عالي في اللاهوت، الخدمات الراعويَّة (دالاس، 1987م).</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الدكتوراه، تفسير الكتاب المقدَّس (دالاس، 1990م).</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354"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Burmese</a:t>
            </a:r>
            <a:endParaRPr lang="en-US">
              <a:latin typeface="Arial" charset="0"/>
              <a:ea typeface="ＭＳ Ｐゴシック" charset="0"/>
              <a:cs typeface="ＭＳ Ｐゴシック" charset="0"/>
            </a:endParaRPr>
          </a:p>
        </p:txBody>
      </p:sp>
      <p:grpSp>
        <p:nvGrpSpPr>
          <p:cNvPr id="228355" name="Group 4"/>
          <p:cNvGrpSpPr>
            <a:grpSpLocks/>
          </p:cNvGrpSpPr>
          <p:nvPr/>
        </p:nvGrpSpPr>
        <p:grpSpPr bwMode="auto">
          <a:xfrm>
            <a:off x="76201" y="5435599"/>
            <a:ext cx="8596313" cy="1346199"/>
            <a:chOff x="48" y="3424"/>
            <a:chExt cx="5415" cy="848"/>
          </a:xfrm>
        </p:grpSpPr>
        <p:sp>
          <p:nvSpPr>
            <p:cNvPr id="117765"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굴림" pitchFamily="-112" charset="-127"/>
                <a:cs typeface="굴림" pitchFamily="-112" charset="-127"/>
              </a:endParaRPr>
            </a:p>
          </p:txBody>
        </p:sp>
        <p:sp>
          <p:nvSpPr>
            <p:cNvPr id="117766"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A Presentation of The Bible…Basically Ministries International Inc.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17767"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228356"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굴림" charset="0"/>
                <a:cs typeface="굴림" charset="0"/>
              </a:rPr>
              <a:t>©2004 TBBMI</a:t>
            </a:r>
          </a:p>
        </p:txBody>
      </p:sp>
      <p:sp>
        <p:nvSpPr>
          <p:cNvPr id="228357"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8.0.01.</a:t>
            </a:r>
          </a:p>
        </p:txBody>
      </p:sp>
      <p:sp>
        <p:nvSpPr>
          <p:cNvPr id="228358"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04</a:t>
            </a:r>
          </a:p>
        </p:txBody>
      </p:sp>
      <p:sp>
        <p:nvSpPr>
          <p:cNvPr id="117771" name="Text Box 11"/>
          <p:cNvSpPr txBox="1">
            <a:spLocks noChangeArrowheads="1"/>
          </p:cNvSpPr>
          <p:nvPr/>
        </p:nvSpPr>
        <p:spPr bwMode="auto">
          <a:xfrm>
            <a:off x="152400" y="1219200"/>
            <a:ext cx="9144000" cy="549381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700" b="1" i="0" u="none" strike="noStrike" kern="1200" cap="none" spc="0" normalizeH="0" baseline="0" noProof="0">
                <a:ln>
                  <a:noFill/>
                </a:ln>
                <a:solidFill>
                  <a:srgbClr val="FFFF00"/>
                </a:solidFill>
                <a:effectLst/>
                <a:uLnTx/>
                <a:uFillTx/>
                <a:latin typeface="WwinBurmese" pitchFamily="-112" charset="0"/>
                <a:ea typeface="ＭＳ Ｐゴシック"/>
                <a:cs typeface="ＭＳ Ｐゴシック"/>
              </a:rPr>
              <a:t>Lai S</a:t>
            </a:r>
            <a:br>
              <a:rPr kumimoji="0" lang="en-US" sz="11700" b="1" i="0" u="none" strike="noStrike" kern="1200" cap="none" spc="0" normalizeH="0" baseline="0" noProof="0">
                <a:ln>
                  <a:noFill/>
                </a:ln>
                <a:solidFill>
                  <a:srgbClr val="FFFF00"/>
                </a:solidFill>
                <a:effectLst/>
                <a:uLnTx/>
                <a:uFillTx/>
                <a:latin typeface="WwinBurmese" pitchFamily="-112" charset="0"/>
                <a:ea typeface="ＭＳ Ｐゴシック"/>
                <a:cs typeface="ＭＳ Ｐゴシック"/>
              </a:rPr>
            </a:br>
            <a:r>
              <a:rPr kumimoji="0" lang="en-US" sz="11700" b="1" i="0" u="none" strike="noStrike" kern="1200" cap="none" spc="0" normalizeH="0" baseline="0" noProof="0">
                <a:ln>
                  <a:noFill/>
                </a:ln>
                <a:solidFill>
                  <a:srgbClr val="FFFF00"/>
                </a:solidFill>
                <a:effectLst/>
                <a:uLnTx/>
                <a:uFillTx/>
                <a:latin typeface="WwinBurmese" pitchFamily="-112" charset="0"/>
                <a:ea typeface="ＭＳ Ｐゴシック"/>
                <a:cs typeface="ＭＳ Ｐゴシック"/>
              </a:rPr>
              <a:t>iangtho…Abulpi</a:t>
            </a:r>
          </a:p>
        </p:txBody>
      </p:sp>
      <p:pic>
        <p:nvPicPr>
          <p:cNvPr id="228360" name="Picture 12" descr="Bur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914400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42814769"/>
      </p:ext>
    </p:extLst>
  </p:cSld>
  <p:clrMapOvr>
    <a:masterClrMapping/>
  </p:clrMapOvr>
  <p:transition advTm="1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5" name="Rectangle 3"/>
          <p:cNvSpPr>
            <a:spLocks noGrp="1" noChangeArrowheads="1"/>
          </p:cNvSpPr>
          <p:nvPr>
            <p:ph type="ctrTitle"/>
          </p:nvPr>
        </p:nvSpPr>
        <p:spPr bwMode="auto">
          <a:xfrm>
            <a:off x="0" y="0"/>
            <a:ext cx="7772400" cy="838200"/>
          </a:xfrm>
          <a:ln cap="flat">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French</a:t>
            </a:r>
          </a:p>
        </p:txBody>
      </p:sp>
      <p:sp>
        <p:nvSpPr>
          <p:cNvPr id="230403" name="Text Box 4"/>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Gulim" charset="0"/>
                <a:cs typeface="Gulim" charset="0"/>
              </a:rPr>
              <a:t>©2004 TBBMI</a:t>
            </a:r>
          </a:p>
        </p:txBody>
      </p:sp>
      <p:sp>
        <p:nvSpPr>
          <p:cNvPr id="230404" name="Rectangle 5"/>
          <p:cNvSpPr>
            <a:spLocks noChangeArrowheads="1"/>
          </p:cNvSpPr>
          <p:nvPr/>
        </p:nvSpPr>
        <p:spPr bwMode="auto">
          <a:xfrm>
            <a:off x="7666037" y="6501528"/>
            <a:ext cx="94456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Gulim" charset="0"/>
                <a:cs typeface="Gulim" charset="0"/>
              </a:rPr>
              <a:t>8.0.01.</a:t>
            </a:r>
          </a:p>
        </p:txBody>
      </p:sp>
      <p:sp>
        <p:nvSpPr>
          <p:cNvPr id="120838" name="Text Box 6"/>
          <p:cNvSpPr txBox="1">
            <a:spLocks noChangeArrowheads="1"/>
          </p:cNvSpPr>
          <p:nvPr/>
        </p:nvSpPr>
        <p:spPr bwMode="auto">
          <a:xfrm>
            <a:off x="0" y="6615520"/>
            <a:ext cx="1614488" cy="276999"/>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Gulim" pitchFamily="34" charset="-127"/>
              <a:cs typeface="Gulim" pitchFamily="34" charset="-127"/>
            </a:endParaRPr>
          </a:p>
        </p:txBody>
      </p:sp>
      <p:sp>
        <p:nvSpPr>
          <p:cNvPr id="120839" name="Text Box 7"/>
          <p:cNvSpPr txBox="1">
            <a:spLocks noChangeArrowheads="1"/>
          </p:cNvSpPr>
          <p:nvPr/>
        </p:nvSpPr>
        <p:spPr bwMode="auto">
          <a:xfrm>
            <a:off x="3030539" y="6246814"/>
            <a:ext cx="2970212" cy="40011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Gulim" pitchFamily="34" charset="-127"/>
                <a:cs typeface="Gulim" pitchFamily="34" charset="-127"/>
              </a:rPr>
              <a:t>www.biblebasically.com</a:t>
            </a:r>
          </a:p>
        </p:txBody>
      </p:sp>
      <p:pic>
        <p:nvPicPr>
          <p:cNvPr id="230407" name="Picture 8"/>
          <p:cNvPicPr>
            <a:picLocks noChangeArrowheads="1"/>
          </p:cNvPicPr>
          <p:nvPr/>
        </p:nvPicPr>
        <p:blipFill>
          <a:blip r:embed="rId4" cstate="screen">
            <a:lum bright="16000" contrast="24000"/>
            <a:extLst>
              <a:ext uri="{28A0092B-C50C-407E-A947-70E740481C1C}">
                <a14:useLocalDpi xmlns:a14="http://schemas.microsoft.com/office/drawing/2010/main"/>
              </a:ext>
            </a:extLst>
          </a:blip>
          <a:srcRect/>
          <a:stretch>
            <a:fillRect/>
          </a:stretch>
        </p:blipFill>
        <p:spPr bwMode="auto">
          <a:xfrm>
            <a:off x="1" y="3078164"/>
            <a:ext cx="1830388" cy="381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20841" name="Text Box 9"/>
          <p:cNvSpPr txBox="1">
            <a:spLocks noChangeArrowheads="1"/>
          </p:cNvSpPr>
          <p:nvPr/>
        </p:nvSpPr>
        <p:spPr bwMode="auto">
          <a:xfrm>
            <a:off x="573089" y="5545138"/>
            <a:ext cx="8023225" cy="70788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pitchFamily="-112" charset="0"/>
                <a:ea typeface="Gulim" pitchFamily="34" charset="-127"/>
                <a:cs typeface="Gulim" pitchFamily="34" charset="-127"/>
              </a:rPr>
              <a:t>Une </a:t>
            </a:r>
            <a:r>
              <a:rPr kumimoji="0" lang="en-US" altLang="ko-KR" sz="2000" b="1" i="1" u="none" strike="noStrike" kern="1200" cap="none" spc="0" normalizeH="0" baseline="0" noProof="0">
                <a:ln>
                  <a:noFill/>
                </a:ln>
                <a:solidFill>
                  <a:srgbClr val="FAFD00"/>
                </a:solidFill>
                <a:effectLst/>
                <a:uLnTx/>
                <a:uFillTx/>
                <a:latin typeface="Times New Roman" pitchFamily="-112" charset="0"/>
                <a:ea typeface="ＭＳ Ｐゴシック" charset="0"/>
              </a:rPr>
              <a:t>P</a:t>
            </a:r>
            <a:r>
              <a:rPr kumimoji="0" lang="en-US" altLang="ko-KR" sz="2000" b="1" i="1" u="none" strike="noStrike" kern="1200" cap="none" spc="0" normalizeH="0" baseline="0" noProof="0">
                <a:ln>
                  <a:noFill/>
                </a:ln>
                <a:solidFill>
                  <a:srgbClr val="FFFF00"/>
                </a:solidFill>
                <a:effectLst/>
                <a:uLnTx/>
                <a:uFillTx/>
                <a:latin typeface="Times New Roman" pitchFamily="-112" charset="0"/>
                <a:ea typeface="ＭＳ Ｐゴシック" charset="0"/>
              </a:rPr>
              <a:t>rése</a:t>
            </a:r>
            <a:r>
              <a:rPr kumimoji="0" lang="en-US" altLang="ko-KR" sz="2000" b="1" i="1" u="none" strike="noStrike" kern="1200" cap="none" spc="0" normalizeH="0" baseline="0" noProof="0">
                <a:ln>
                  <a:noFill/>
                </a:ln>
                <a:solidFill>
                  <a:srgbClr val="FAFD00"/>
                </a:solidFill>
                <a:effectLst/>
                <a:uLnTx/>
                <a:uFillTx/>
                <a:latin typeface="Times New Roman" pitchFamily="-112" charset="0"/>
                <a:ea typeface="ＭＳ Ｐゴシック" charset="0"/>
              </a:rPr>
              <a:t>ntation</a:t>
            </a:r>
            <a:r>
              <a:rPr kumimoji="0" lang="en-US" altLang="ko-KR" sz="2000" b="1" i="1" u="none" strike="noStrike" kern="1200" cap="none" spc="0" normalizeH="0" baseline="0" noProof="0">
                <a:ln>
                  <a:noFill/>
                </a:ln>
                <a:solidFill>
                  <a:srgbClr val="FAFD00"/>
                </a:solidFill>
                <a:effectLst/>
                <a:uLnTx/>
                <a:uFillTx/>
                <a:latin typeface="Times New Roman" pitchFamily="-112" charset="0"/>
                <a:ea typeface="Gulim" pitchFamily="34" charset="-127"/>
                <a:cs typeface="Gulim" pitchFamily="34" charset="-127"/>
              </a:rPr>
              <a:t> du Minist</a:t>
            </a:r>
            <a:r>
              <a:rPr kumimoji="0" lang="en-US" sz="2000" b="1" i="1" u="none" strike="noStrike" kern="1200" cap="none" spc="0" normalizeH="0" baseline="0" noProof="0">
                <a:ln>
                  <a:noFill/>
                </a:ln>
                <a:solidFill>
                  <a:srgbClr val="FFFF00"/>
                </a:solidFill>
                <a:effectLst/>
                <a:uLnTx/>
                <a:uFillTx/>
                <a:latin typeface="Times New Roman" pitchFamily="-112" charset="0"/>
                <a:ea typeface="ＭＳ Ｐゴシック" charset="0"/>
              </a:rPr>
              <a:t>è</a:t>
            </a:r>
            <a:r>
              <a:rPr kumimoji="0" lang="en-US" altLang="ko-KR" sz="2000" b="1" i="1" u="none" strike="noStrike" kern="1200" cap="none" spc="0" normalizeH="0" baseline="0" noProof="0">
                <a:ln>
                  <a:noFill/>
                </a:ln>
                <a:solidFill>
                  <a:srgbClr val="FFFF00"/>
                </a:solidFill>
                <a:effectLst/>
                <a:uLnTx/>
                <a:uFillTx/>
                <a:latin typeface="Times New Roman" pitchFamily="-112" charset="0"/>
                <a:ea typeface="Gulim" pitchFamily="34" charset="-127"/>
                <a:cs typeface="Gulim" pitchFamily="34" charset="-127"/>
              </a:rPr>
              <a:t>re</a:t>
            </a:r>
            <a:r>
              <a:rPr kumimoji="0" lang="en-US" altLang="ko-KR" sz="2000" b="1" i="1" u="none" strike="noStrike" kern="1200" cap="none" spc="0" normalizeH="0" baseline="0" noProof="0">
                <a:ln>
                  <a:noFill/>
                </a:ln>
                <a:solidFill>
                  <a:srgbClr val="FAFD00"/>
                </a:solidFill>
                <a:effectLst/>
                <a:uLnTx/>
                <a:uFillTx/>
                <a:latin typeface="Times New Roman" pitchFamily="-112" charset="0"/>
                <a:ea typeface="Gulim" pitchFamily="34" charset="-127"/>
                <a:cs typeface="Gulim" pitchFamily="34" charset="-127"/>
              </a:rPr>
              <a:t> Internationale de La Bible… En Base Inc.              Fort Worth, Texas</a:t>
            </a:r>
          </a:p>
        </p:txBody>
      </p:sp>
      <p:sp>
        <p:nvSpPr>
          <p:cNvPr id="230409" name="WordArt 10"/>
          <p:cNvSpPr>
            <a:spLocks noChangeArrowheads="1" noChangeShapeType="1" noTextEdit="1"/>
          </p:cNvSpPr>
          <p:nvPr/>
        </p:nvSpPr>
        <p:spPr bwMode="auto">
          <a:xfrm rot="-141418">
            <a:off x="1371601" y="1846263"/>
            <a:ext cx="7048500" cy="3757612"/>
          </a:xfrm>
          <a:prstGeom prst="rect">
            <a:avLst/>
          </a:prstGeom>
        </p:spPr>
        <p:txBody>
          <a:bodyPr wrap="none" fromWordArt="1">
            <a:prstTxWarp prst="textCascadeDown">
              <a:avLst>
                <a:gd name="adj" fmla="val 66773"/>
              </a:avLst>
            </a:prstTxWarp>
            <a:scene3d>
              <a:camera prst="legacyPerspectiveBottomRight">
                <a:rot lat="0" lon="21239990" rev="0"/>
              </a:camera>
              <a:lightRig rig="legacyHarsh3" dir="l"/>
            </a:scene3d>
            <a:sp3d extrusionH="430200" prstMaterial="legacyMatte">
              <a:extrusionClr>
                <a:srgbClr val="C0C0C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solidFill>
                  <a:srgbClr val="FFFF00">
                    <a:alpha val="89803"/>
                  </a:srgbClr>
                </a:solidFill>
                <a:effectLst/>
                <a:uLnTx/>
                <a:uFillTx/>
                <a:latin typeface="Kosher-Normal"/>
                <a:ea typeface="Kosher-Normal"/>
                <a:cs typeface="Kosher-Normal"/>
              </a:rPr>
              <a:t>LA BIBLE…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solidFill>
                  <a:srgbClr val="FFFF00">
                    <a:alpha val="89803"/>
                  </a:srgbClr>
                </a:solidFill>
                <a:effectLst/>
                <a:uLnTx/>
                <a:uFillTx/>
                <a:latin typeface="Kosher-Normal"/>
                <a:ea typeface="Kosher-Normal"/>
                <a:cs typeface="Kosher-Normal"/>
              </a:rPr>
              <a:t>EN BASE</a:t>
            </a:r>
          </a:p>
        </p:txBody>
      </p:sp>
      <p:sp>
        <p:nvSpPr>
          <p:cNvPr id="230410" name="Text Box 11"/>
          <p:cNvSpPr txBox="1">
            <a:spLocks noChangeArrowheads="1"/>
          </p:cNvSpPr>
          <p:nvPr/>
        </p:nvSpPr>
        <p:spPr bwMode="auto">
          <a:xfrm>
            <a:off x="7746344" y="6396509"/>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©2006 TBBMI</a:t>
            </a:r>
          </a:p>
        </p:txBody>
      </p:sp>
      <p:sp>
        <p:nvSpPr>
          <p:cNvPr id="120844" name="Rectangle 12"/>
          <p:cNvSpPr>
            <a:spLocks noChangeArrowheads="1"/>
          </p:cNvSpPr>
          <p:nvPr/>
        </p:nvSpPr>
        <p:spPr bwMode="auto">
          <a:xfrm>
            <a:off x="7617410" y="6525342"/>
            <a:ext cx="66717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9.6.01.</a:t>
            </a:r>
          </a:p>
        </p:txBody>
      </p:sp>
      <p:sp>
        <p:nvSpPr>
          <p:cNvPr id="230412" name="Text Box 13"/>
          <p:cNvSpPr txBox="1">
            <a:spLocks noChangeArrowheads="1"/>
          </p:cNvSpPr>
          <p:nvPr/>
        </p:nvSpPr>
        <p:spPr bwMode="auto">
          <a:xfrm>
            <a:off x="8086580" y="6522167"/>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04</a:t>
            </a:r>
          </a:p>
        </p:txBody>
      </p:sp>
      <p:pic>
        <p:nvPicPr>
          <p:cNvPr id="230413" name="Picture 14" descr="French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
            <a:ext cx="9144000" cy="682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56951238"/>
      </p:ext>
    </p:extLst>
  </p:cSld>
  <p:clrMapOvr>
    <a:masterClrMapping/>
  </p:clrMapOvr>
  <p:transition advTm="1000">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2450" name="Rectangle 3"/>
          <p:cNvSpPr>
            <a:spLocks noGrp="1" noChangeArrowheads="1"/>
          </p:cNvSpPr>
          <p:nvPr>
            <p:ph type="ctrTitle"/>
          </p:nvPr>
        </p:nvSpPr>
        <p:spPr>
          <a:xfrm>
            <a:off x="0" y="0"/>
            <a:ext cx="7772400" cy="762000"/>
          </a:xfrm>
        </p:spPr>
        <p:txBody>
          <a:bodyPr/>
          <a:lstStyle/>
          <a:p>
            <a:pPr eaLnBrk="1" hangingPunct="1"/>
            <a:r>
              <a:rPr lang="en-US">
                <a:solidFill>
                  <a:srgbClr val="FFFF00"/>
                </a:solidFill>
                <a:latin typeface="Arial" charset="0"/>
                <a:ea typeface="ＭＳ Ｐゴシック" charset="0"/>
                <a:cs typeface="ＭＳ Ｐゴシック" charset="0"/>
              </a:rPr>
              <a:t>Japanese</a:t>
            </a:r>
            <a:endParaRPr lang="en-US">
              <a:latin typeface="Arial" charset="0"/>
              <a:ea typeface="ＭＳ Ｐゴシック" charset="0"/>
              <a:cs typeface="ＭＳ Ｐゴシック" charset="0"/>
            </a:endParaRPr>
          </a:p>
        </p:txBody>
      </p:sp>
      <p:grpSp>
        <p:nvGrpSpPr>
          <p:cNvPr id="232451" name="Group 4"/>
          <p:cNvGrpSpPr>
            <a:grpSpLocks/>
          </p:cNvGrpSpPr>
          <p:nvPr/>
        </p:nvGrpSpPr>
        <p:grpSpPr bwMode="auto">
          <a:xfrm>
            <a:off x="76201" y="5435599"/>
            <a:ext cx="8596313" cy="1346199"/>
            <a:chOff x="48" y="3424"/>
            <a:chExt cx="5415" cy="848"/>
          </a:xfrm>
        </p:grpSpPr>
        <p:sp>
          <p:nvSpPr>
            <p:cNvPr id="122885"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굴림" pitchFamily="-112" charset="-127"/>
                <a:cs typeface="굴림" pitchFamily="-112" charset="-127"/>
              </a:endParaRPr>
            </a:p>
          </p:txBody>
        </p:sp>
        <p:sp>
          <p:nvSpPr>
            <p:cNvPr id="122886"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A Presentation of The Bible…Basically Ministries International Inc.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22887"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232452"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굴림" charset="0"/>
                <a:cs typeface="굴림" charset="0"/>
              </a:rPr>
              <a:t>©2004 TBBMI</a:t>
            </a:r>
          </a:p>
        </p:txBody>
      </p:sp>
      <p:sp>
        <p:nvSpPr>
          <p:cNvPr id="232453"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8.0.01.</a:t>
            </a:r>
          </a:p>
        </p:txBody>
      </p:sp>
      <p:sp>
        <p:nvSpPr>
          <p:cNvPr id="232454"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04</a:t>
            </a:r>
          </a:p>
        </p:txBody>
      </p:sp>
      <p:sp>
        <p:nvSpPr>
          <p:cNvPr id="232455" name="WordArt 11"/>
          <p:cNvSpPr>
            <a:spLocks noChangeArrowheads="1" noChangeShapeType="1" noTextEdit="1"/>
          </p:cNvSpPr>
          <p:nvPr/>
        </p:nvSpPr>
        <p:spPr bwMode="auto">
          <a:xfrm>
            <a:off x="762000" y="762001"/>
            <a:ext cx="8077200" cy="31496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600" b="0" i="0" u="none" strike="noStrike" kern="10" cap="none" spc="0" normalizeH="0" baseline="0" noProof="0">
                <a:ln>
                  <a:noFill/>
                </a:ln>
                <a:solidFill>
                  <a:srgbClr val="FFFF00"/>
                </a:solidFill>
                <a:effectLst>
                  <a:outerShdw blurRad="63500" dist="35921" dir="2700000" algn="ctr" rotWithShape="0">
                    <a:srgbClr val="000000"/>
                  </a:outerShdw>
                </a:effectLst>
                <a:uLnTx/>
                <a:uFillTx/>
                <a:latin typeface="Impact"/>
                <a:ea typeface="Impact"/>
                <a:cs typeface="Impact"/>
              </a:rPr>
              <a:t>バイブル　ベイシックミニストリーズ　</a:t>
            </a:r>
            <a:endParaRPr kumimoji="0" lang="en-US" sz="3600" b="0" i="0" u="none" strike="noStrike" kern="10" cap="none" spc="0" normalizeH="0" baseline="0" noProof="0">
              <a:ln>
                <a:noFill/>
              </a:ln>
              <a:solidFill>
                <a:srgbClr val="FFFF00"/>
              </a:solidFill>
              <a:effectLst>
                <a:outerShdw blurRad="63500" dist="35921" dir="2700000" algn="ctr" rotWithShape="0">
                  <a:srgbClr val="000000"/>
                </a:outerShdw>
              </a:effectLst>
              <a:uLnTx/>
              <a:uFillTx/>
              <a:latin typeface="Impact"/>
              <a:ea typeface="Impact"/>
              <a:cs typeface="Impact"/>
            </a:endParaRPr>
          </a:p>
        </p:txBody>
      </p:sp>
      <p:sp>
        <p:nvSpPr>
          <p:cNvPr id="232456" name="WordArt 12"/>
          <p:cNvSpPr>
            <a:spLocks noChangeArrowheads="1" noChangeShapeType="1" noTextEdit="1"/>
          </p:cNvSpPr>
          <p:nvPr/>
        </p:nvSpPr>
        <p:spPr bwMode="auto">
          <a:xfrm>
            <a:off x="1371600" y="2743200"/>
            <a:ext cx="7239000" cy="2540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600" b="0" i="0" u="none" strike="noStrike" kern="10" cap="none" spc="0" normalizeH="0" baseline="0" noProof="0">
                <a:ln>
                  <a:noFill/>
                </a:ln>
                <a:solidFill>
                  <a:srgbClr val="FFFF00"/>
                </a:solidFill>
                <a:effectLst>
                  <a:outerShdw blurRad="63500" dist="35921" dir="2700000" algn="ctr" rotWithShape="0">
                    <a:srgbClr val="000000"/>
                  </a:outerShdw>
                </a:effectLst>
                <a:uLnTx/>
                <a:uFillTx/>
                <a:latin typeface="Impact"/>
                <a:ea typeface="Impact"/>
                <a:cs typeface="Impact"/>
              </a:rPr>
              <a:t>インスティチュート</a:t>
            </a:r>
            <a:endParaRPr kumimoji="0" lang="en-US" sz="3600" b="0" i="0" u="none" strike="noStrike" kern="10" cap="none" spc="0" normalizeH="0" baseline="0" noProof="0">
              <a:ln>
                <a:noFill/>
              </a:ln>
              <a:solidFill>
                <a:srgbClr val="FFFF00"/>
              </a:solidFill>
              <a:effectLst>
                <a:outerShdw blurRad="63500" dist="35921" dir="2700000" algn="ctr" rotWithShape="0">
                  <a:srgbClr val="000000"/>
                </a:outerShdw>
              </a:effectLst>
              <a:uLnTx/>
              <a:uFillTx/>
              <a:latin typeface="Impact"/>
              <a:ea typeface="Impact"/>
              <a:cs typeface="Impact"/>
            </a:endParaRPr>
          </a:p>
        </p:txBody>
      </p:sp>
      <p:pic>
        <p:nvPicPr>
          <p:cNvPr id="232457" name="Picture 13" descr="Japa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91440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58252793"/>
      </p:ext>
    </p:extLst>
  </p:cSld>
  <p:clrMapOvr>
    <a:masterClrMapping/>
  </p:clrMapOvr>
  <p:transition advTm="1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498" name="Rectangle 3"/>
          <p:cNvSpPr>
            <a:spLocks noGrp="1" noChangeArrowheads="1"/>
          </p:cNvSpPr>
          <p:nvPr>
            <p:ph type="ctrTitle"/>
          </p:nvPr>
        </p:nvSpPr>
        <p:spPr>
          <a:xfrm>
            <a:off x="0" y="0"/>
            <a:ext cx="6705600" cy="914400"/>
          </a:xfrm>
          <a:noFill/>
        </p:spPr>
        <p:txBody>
          <a:bodyPr anchor="t"/>
          <a:lstStyle/>
          <a:p>
            <a:pPr eaLnBrk="1" hangingPunct="1"/>
            <a:r>
              <a:rPr lang="en-US">
                <a:solidFill>
                  <a:srgbClr val="FFFF00"/>
                </a:solidFill>
                <a:latin typeface="Arial" charset="0"/>
                <a:ea typeface="ＭＳ Ｐゴシック" charset="0"/>
                <a:cs typeface="ＭＳ Ｐゴシック" charset="0"/>
              </a:rPr>
              <a:t>Khmer (Cambodian)</a:t>
            </a:r>
          </a:p>
        </p:txBody>
      </p:sp>
      <p:sp>
        <p:nvSpPr>
          <p:cNvPr id="234499" name="Text Box 4"/>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ＭＳ Ｐゴシック" charset="0"/>
              </a:rPr>
              <a:t>©2004 TBBMI</a:t>
            </a:r>
          </a:p>
        </p:txBody>
      </p:sp>
      <p:sp>
        <p:nvSpPr>
          <p:cNvPr id="234500" name="Rectangle 5"/>
          <p:cNvSpPr>
            <a:spLocks noChangeArrowheads="1"/>
          </p:cNvSpPr>
          <p:nvPr/>
        </p:nvSpPr>
        <p:spPr bwMode="auto">
          <a:xfrm>
            <a:off x="7664698" y="6526929"/>
            <a:ext cx="5725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ＭＳ Ｐゴシック" charset="0"/>
              </a:rPr>
              <a:t>8.0.01.</a:t>
            </a:r>
          </a:p>
        </p:txBody>
      </p:sp>
      <p:sp>
        <p:nvSpPr>
          <p:cNvPr id="234501" name="Text Box 6"/>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ＭＳ Ｐゴシック" charset="0"/>
              </a:rPr>
              <a:t>04</a:t>
            </a:r>
          </a:p>
        </p:txBody>
      </p:sp>
      <p:sp>
        <p:nvSpPr>
          <p:cNvPr id="124935" name="Text Box 7"/>
          <p:cNvSpPr txBox="1">
            <a:spLocks noChangeArrowheads="1"/>
          </p:cNvSpPr>
          <p:nvPr/>
        </p:nvSpPr>
        <p:spPr bwMode="auto">
          <a:xfrm>
            <a:off x="0" y="6574244"/>
            <a:ext cx="1614488" cy="276999"/>
          </a:xfrm>
          <a:prstGeom prst="rect">
            <a:avLst/>
          </a:prstGeom>
          <a:noFill/>
          <a:ln w="12700">
            <a:noFill/>
            <a:miter lim="800000"/>
            <a:headEnd/>
            <a:tailEnd/>
          </a:ln>
          <a:effectLst>
            <a:outerShdw blurRad="63500" dist="35921" dir="2700000" algn="ctr" rotWithShape="0">
              <a:schemeClr val="tx1">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ＭＳ Ｐゴシック"/>
              <a:cs typeface="ＭＳ Ｐゴシック"/>
            </a:endParaRPr>
          </a:p>
        </p:txBody>
      </p:sp>
      <p:sp>
        <p:nvSpPr>
          <p:cNvPr id="124936" name="Text Box 8"/>
          <p:cNvSpPr txBox="1">
            <a:spLocks noChangeArrowheads="1"/>
          </p:cNvSpPr>
          <p:nvPr/>
        </p:nvSpPr>
        <p:spPr bwMode="auto">
          <a:xfrm>
            <a:off x="0" y="5257801"/>
            <a:ext cx="9144000" cy="1495794"/>
          </a:xfrm>
          <a:prstGeom prst="rect">
            <a:avLst/>
          </a:prstGeom>
          <a:noFill/>
          <a:ln w="12700">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00"/>
                </a:solidFill>
                <a:effectLst/>
                <a:uLnTx/>
                <a:uFillTx/>
                <a:latin typeface="Limon F1" pitchFamily="-112" charset="0"/>
                <a:ea typeface="ＭＳ Ｐゴシック"/>
                <a:cs typeface="ＭＳ Ｐゴシック"/>
              </a:rPr>
              <a:t>karbgðaj[sÁal;nUvRBHKm&lt;Ir&gt;&gt;&gt; EdlCamUldæanRKw³ kñúg B½n§kic©shKmnGnþrCati GayGinsIu</a:t>
            </a:r>
            <a:r>
              <a:rPr kumimoji="0" lang="en-US" sz="2000" b="0" i="1" u="none" strike="noStrike" kern="1200" cap="none" spc="0" normalizeH="0" baseline="0" noProof="0">
                <a:ln>
                  <a:noFill/>
                </a:ln>
                <a:solidFill>
                  <a:srgbClr val="FAFD00"/>
                </a:solidFill>
                <a:effectLst/>
                <a:uLnTx/>
                <a:uFillTx/>
                <a:latin typeface="Times New Roman" pitchFamily="-112" charset="0"/>
                <a:ea typeface="ＭＳ Ｐゴシック"/>
                <a:cs typeface="ＭＳ Ｐゴシック"/>
              </a:rPr>
              <a:t>.</a:t>
            </a:r>
            <a:endParaRPr kumimoji="0" lang="en-US" sz="4000" b="0" i="0" u="none" strike="noStrike" kern="1200" cap="none" spc="0" normalizeH="0" baseline="0" noProof="0">
              <a:ln>
                <a:noFill/>
              </a:ln>
              <a:solidFill>
                <a:srgbClr val="FFFF00"/>
              </a:solidFill>
              <a:effectLst/>
              <a:uLnTx/>
              <a:uFillTx/>
              <a:latin typeface="Limon S1" pitchFamily="2" charset="0"/>
              <a:ea typeface="ＭＳ Ｐゴシック"/>
              <a:cs typeface="ＭＳ Ｐゴシック"/>
            </a:endParaRPr>
          </a:p>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000" b="0" i="1" u="none" strike="noStrike" kern="1200" cap="none" spc="0" normalizeH="0" baseline="0" noProof="0">
                <a:ln>
                  <a:noFill/>
                </a:ln>
                <a:solidFill>
                  <a:srgbClr val="FAFD00"/>
                </a:solidFill>
                <a:effectLst/>
                <a:uLnTx/>
                <a:uFillTx/>
                <a:latin typeface="Times New Roman" pitchFamily="-112" charset="0"/>
                <a:ea typeface="ＭＳ Ｐゴシック"/>
                <a:cs typeface="ＭＳ Ｐゴシック"/>
              </a:rPr>
              <a:t>Fort Worth, Texas</a:t>
            </a:r>
          </a:p>
        </p:txBody>
      </p:sp>
      <p:sp>
        <p:nvSpPr>
          <p:cNvPr id="124937" name="Text Box 9"/>
          <p:cNvSpPr txBox="1">
            <a:spLocks noChangeArrowheads="1"/>
          </p:cNvSpPr>
          <p:nvPr/>
        </p:nvSpPr>
        <p:spPr bwMode="auto">
          <a:xfrm>
            <a:off x="3030539" y="6205538"/>
            <a:ext cx="2970212" cy="40011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B0C"/>
                </a:solidFill>
                <a:effectLst/>
                <a:uLnTx/>
                <a:uFillTx/>
                <a:latin typeface="Helvetica" pitchFamily="-112" charset="0"/>
                <a:ea typeface="ＭＳ Ｐゴシック"/>
                <a:cs typeface="ＭＳ Ｐゴシック"/>
              </a:rPr>
              <a:t>www.biblebasically.com</a:t>
            </a:r>
          </a:p>
        </p:txBody>
      </p:sp>
      <p:sp>
        <p:nvSpPr>
          <p:cNvPr id="124938" name="Rectangle 10"/>
          <p:cNvSpPr>
            <a:spLocks noChangeArrowheads="1"/>
          </p:cNvSpPr>
          <p:nvPr/>
        </p:nvSpPr>
        <p:spPr bwMode="auto">
          <a:xfrm>
            <a:off x="1760539" y="3157538"/>
            <a:ext cx="6411912" cy="20383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200" b="0" i="1" u="none" strike="noStrike" kern="1200" cap="none" spc="0" normalizeH="0" baseline="0" noProof="0">
                <a:ln>
                  <a:noFill/>
                </a:ln>
                <a:solidFill>
                  <a:srgbClr val="FFEA18"/>
                </a:solidFill>
                <a:effectLst/>
                <a:uLnTx/>
                <a:uFillTx/>
                <a:latin typeface="Limon F1" pitchFamily="-112" charset="0"/>
                <a:ea typeface="ＭＳ Ｐゴシック"/>
                <a:cs typeface="ＭＳ Ｐゴシック"/>
              </a:rPr>
              <a:t>énRBHKm&lt;IIr </a:t>
            </a:r>
          </a:p>
        </p:txBody>
      </p:sp>
      <p:sp>
        <p:nvSpPr>
          <p:cNvPr id="124939" name="Rectangle 11"/>
          <p:cNvSpPr>
            <a:spLocks noChangeArrowheads="1"/>
          </p:cNvSpPr>
          <p:nvPr/>
        </p:nvSpPr>
        <p:spPr bwMode="auto">
          <a:xfrm>
            <a:off x="915989" y="1385888"/>
            <a:ext cx="7383463" cy="17526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200" b="0" i="1" u="none" strike="noStrike" kern="1200" cap="none" spc="0" normalizeH="0" baseline="0" noProof="0">
                <a:ln>
                  <a:noFill/>
                </a:ln>
                <a:solidFill>
                  <a:srgbClr val="FFEA18"/>
                </a:solidFill>
                <a:effectLst/>
                <a:uLnTx/>
                <a:uFillTx/>
                <a:latin typeface="Limon F1" pitchFamily="-112" charset="0"/>
                <a:ea typeface="ＭＳ Ｐゴシック"/>
                <a:cs typeface="ＭＳ Ｐゴシック"/>
              </a:rPr>
              <a:t>mUldæanRKwH&gt;&gt;&gt;</a:t>
            </a:r>
          </a:p>
        </p:txBody>
      </p:sp>
      <p:pic>
        <p:nvPicPr>
          <p:cNvPr id="234507" name="Picture 12" descr="Khmer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21170559"/>
      </p:ext>
    </p:extLst>
  </p:cSld>
  <p:clrMapOvr>
    <a:masterClrMapping/>
  </p:clrMapOvr>
  <p:transition advTm="1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36546" name="Group 3"/>
          <p:cNvGrpSpPr>
            <a:grpSpLocks/>
          </p:cNvGrpSpPr>
          <p:nvPr/>
        </p:nvGrpSpPr>
        <p:grpSpPr bwMode="auto">
          <a:xfrm>
            <a:off x="76201" y="5435599"/>
            <a:ext cx="8596313" cy="1346199"/>
            <a:chOff x="48" y="3424"/>
            <a:chExt cx="5415" cy="848"/>
          </a:xfrm>
        </p:grpSpPr>
        <p:sp>
          <p:nvSpPr>
            <p:cNvPr id="126980" name="Text Box 4"/>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굴림" pitchFamily="-112" charset="-127"/>
                <a:cs typeface="굴림" pitchFamily="-112" charset="-127"/>
              </a:endParaRPr>
            </a:p>
          </p:txBody>
        </p:sp>
        <p:sp>
          <p:nvSpPr>
            <p:cNvPr id="126981" name="Text Box 5"/>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A Presentation of The Bible…Basically Ministries International Inc.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26982" name="Text Box 6"/>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236547" name="Text Box 7"/>
          <p:cNvSpPr txBox="1">
            <a:spLocks noChangeArrowheads="1"/>
          </p:cNvSpPr>
          <p:nvPr/>
        </p:nvSpPr>
        <p:spPr bwMode="auto">
          <a:xfrm>
            <a:off x="8832559" y="61832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2000" b="0" i="0" u="none" strike="noStrike" kern="1200" cap="none" spc="0" normalizeH="0" baseline="0" noProof="0">
              <a:ln>
                <a:noFill/>
              </a:ln>
              <a:solidFill>
                <a:srgbClr val="FFFFFF"/>
              </a:solidFill>
              <a:effectLst/>
              <a:uLnTx/>
              <a:uFillTx/>
              <a:latin typeface="Arial" charset="0"/>
              <a:ea typeface="굴림" charset="0"/>
              <a:cs typeface="굴림" charset="0"/>
            </a:endParaRPr>
          </a:p>
        </p:txBody>
      </p:sp>
      <p:sp>
        <p:nvSpPr>
          <p:cNvPr id="236548"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ko-KR" altLang="en-US" sz="900" b="1" i="0" u="none" strike="noStrike" kern="1200" cap="none" spc="0" normalizeH="0" baseline="0" noProof="0">
                <a:ln>
                  <a:noFill/>
                </a:ln>
                <a:solidFill>
                  <a:srgbClr val="FFFFFF"/>
                </a:solidFill>
                <a:effectLst/>
                <a:uLnTx/>
                <a:uFillTx/>
                <a:latin typeface="Arial" charset="0"/>
                <a:ea typeface="굴림" charset="0"/>
                <a:cs typeface="굴림" charset="0"/>
              </a:rPr>
              <a:t>©2003 </a:t>
            </a:r>
            <a:r>
              <a:rPr kumimoji="0" lang="en-US" altLang="ko-KR" sz="900" b="1" i="0" u="none" strike="noStrike" kern="1200" cap="none" spc="0" normalizeH="0" baseline="0" noProof="0">
                <a:ln>
                  <a:noFill/>
                </a:ln>
                <a:solidFill>
                  <a:srgbClr val="FFFFFF"/>
                </a:solidFill>
                <a:effectLst/>
                <a:uLnTx/>
                <a:uFillTx/>
                <a:latin typeface="Arial" charset="0"/>
                <a:ea typeface="굴림" charset="0"/>
                <a:cs typeface="굴림" charset="0"/>
              </a:rPr>
              <a:t>TBBMI</a:t>
            </a:r>
          </a:p>
        </p:txBody>
      </p:sp>
      <p:sp>
        <p:nvSpPr>
          <p:cNvPr id="126985" name="Rectangle 9"/>
          <p:cNvSpPr>
            <a:spLocks noChangeArrowheads="1"/>
          </p:cNvSpPr>
          <p:nvPr/>
        </p:nvSpPr>
        <p:spPr bwMode="auto">
          <a:xfrm>
            <a:off x="7617410" y="6526929"/>
            <a:ext cx="66717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굴림" charset="0"/>
                <a:cs typeface="굴림" charset="0"/>
              </a:rPr>
              <a:t>7.5.01.</a:t>
            </a:r>
          </a:p>
        </p:txBody>
      </p:sp>
      <p:sp>
        <p:nvSpPr>
          <p:cNvPr id="236550" name="Text Box 10"/>
          <p:cNvSpPr txBox="1">
            <a:spLocks noChangeArrowheads="1"/>
          </p:cNvSpPr>
          <p:nvPr/>
        </p:nvSpPr>
        <p:spPr bwMode="auto">
          <a:xfrm>
            <a:off x="8086580" y="653327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ko-KR" altLang="en-US" sz="1000" b="1" i="0" u="none" strike="noStrike" kern="1200" cap="none" spc="0" normalizeH="0" baseline="0" noProof="0">
                <a:ln>
                  <a:noFill/>
                </a:ln>
                <a:solidFill>
                  <a:srgbClr val="FFFFFF"/>
                </a:solidFill>
                <a:effectLst/>
                <a:uLnTx/>
                <a:uFillTx/>
                <a:latin typeface="Arial" charset="0"/>
                <a:ea typeface="굴림" charset="0"/>
                <a:cs typeface="굴림" charset="0"/>
              </a:rPr>
              <a:t>04</a:t>
            </a:r>
          </a:p>
        </p:txBody>
      </p:sp>
      <p:sp>
        <p:nvSpPr>
          <p:cNvPr id="126987" name="Rectangle 11"/>
          <p:cNvSpPr>
            <a:spLocks noChangeArrowheads="1"/>
          </p:cNvSpPr>
          <p:nvPr/>
        </p:nvSpPr>
        <p:spPr bwMode="auto">
          <a:xfrm>
            <a:off x="990600" y="914401"/>
            <a:ext cx="7391400" cy="3354765"/>
          </a:xfrm>
          <a:prstGeom prst="rect">
            <a:avLst/>
          </a:prstGeom>
          <a:noFill/>
          <a:ln w="9525">
            <a:noFill/>
            <a:miter lim="800000"/>
            <a:headEnd/>
            <a:tailEnd/>
          </a:ln>
          <a:effectLst>
            <a:outerShdw blurRad="63500" dist="127000" dir="2212194"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ko-KR" altLang="en-US" sz="10600" b="1" i="1" u="none" strike="noStrike" kern="1200" cap="none" spc="0" normalizeH="0" baseline="0" noProof="0">
                <a:ln>
                  <a:noFill/>
                </a:ln>
                <a:solidFill>
                  <a:srgbClr val="FFFC1E"/>
                </a:solidFill>
                <a:effectLst/>
                <a:uLnTx/>
                <a:uFillTx/>
                <a:latin typeface="Kosher-Normal" charset="0"/>
                <a:ea typeface="굴림" charset="0"/>
                <a:cs typeface="굴림" charset="0"/>
              </a:rPr>
              <a:t>성경은 </a:t>
            </a:r>
            <a:r>
              <a:rPr kumimoji="0" lang="en-US" altLang="ko-KR" sz="10600" b="1" i="1" u="none" strike="noStrike" kern="1200" cap="none" spc="0" normalizeH="0" baseline="0" noProof="0">
                <a:ln>
                  <a:noFill/>
                </a:ln>
                <a:solidFill>
                  <a:srgbClr val="FFFC1E"/>
                </a:solidFill>
                <a:effectLst/>
                <a:uLnTx/>
                <a:uFillTx/>
                <a:latin typeface="Kosher-Normal" charset="0"/>
                <a:ea typeface="굴림" charset="0"/>
                <a:cs typeface="굴림" charset="0"/>
              </a:rPr>
              <a:t>…</a:t>
            </a:r>
            <a:br>
              <a:rPr kumimoji="0" lang="en-US" altLang="ko-KR" sz="10600" b="1" i="1" u="none" strike="noStrike" kern="1200" cap="none" spc="0" normalizeH="0" baseline="0" noProof="0">
                <a:ln>
                  <a:noFill/>
                </a:ln>
                <a:solidFill>
                  <a:srgbClr val="FFFC1E"/>
                </a:solidFill>
                <a:effectLst/>
                <a:uLnTx/>
                <a:uFillTx/>
                <a:latin typeface="Kosher-Normal" charset="0"/>
                <a:ea typeface="굴림" charset="0"/>
                <a:cs typeface="굴림" charset="0"/>
              </a:rPr>
            </a:br>
            <a:r>
              <a:rPr kumimoji="0" lang="ko-KR" altLang="en-US" sz="10600" b="1" i="1" u="none" strike="noStrike" kern="1200" cap="none" spc="0" normalizeH="0" baseline="0" noProof="0">
                <a:ln>
                  <a:noFill/>
                </a:ln>
                <a:solidFill>
                  <a:srgbClr val="FFFC1E"/>
                </a:solidFill>
                <a:effectLst/>
                <a:uLnTx/>
                <a:uFillTx/>
                <a:latin typeface="Kosher-Normal" charset="0"/>
                <a:ea typeface="굴림" charset="0"/>
                <a:cs typeface="굴림" charset="0"/>
              </a:rPr>
              <a:t>기본적으로</a:t>
            </a:r>
          </a:p>
        </p:txBody>
      </p:sp>
      <p:sp>
        <p:nvSpPr>
          <p:cNvPr id="126988" name="Rectangle 12"/>
          <p:cNvSpPr>
            <a:spLocks noGrp="1" noChangeArrowheads="1"/>
          </p:cNvSpPr>
          <p:nvPr>
            <p:ph type="title" idx="4294967295"/>
          </p:nvPr>
        </p:nvSpPr>
        <p:spPr bwMode="auto">
          <a:xfrm>
            <a:off x="0" y="0"/>
            <a:ext cx="7772400" cy="11430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Korean</a:t>
            </a:r>
          </a:p>
        </p:txBody>
      </p:sp>
      <p:pic>
        <p:nvPicPr>
          <p:cNvPr id="236553" name="Picture 13" descr="Kore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91440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16690010"/>
      </p:ext>
    </p:extLst>
  </p:cSld>
  <p:clrMapOvr>
    <a:masterClrMapping/>
  </p:clrMapOvr>
  <p:transition advClick="0" advTm="1000">
    <p:wheel spokes="0"/>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8594"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Malay</a:t>
            </a:r>
            <a:endParaRPr lang="en-US">
              <a:latin typeface="Arial" charset="0"/>
              <a:ea typeface="ＭＳ Ｐゴシック" charset="0"/>
              <a:cs typeface="ＭＳ Ｐゴシック" charset="0"/>
            </a:endParaRPr>
          </a:p>
        </p:txBody>
      </p:sp>
      <p:grpSp>
        <p:nvGrpSpPr>
          <p:cNvPr id="238595" name="Group 4"/>
          <p:cNvGrpSpPr>
            <a:grpSpLocks/>
          </p:cNvGrpSpPr>
          <p:nvPr/>
        </p:nvGrpSpPr>
        <p:grpSpPr bwMode="auto">
          <a:xfrm>
            <a:off x="76201" y="5435599"/>
            <a:ext cx="8596313" cy="1346199"/>
            <a:chOff x="48" y="3424"/>
            <a:chExt cx="5415" cy="848"/>
          </a:xfrm>
        </p:grpSpPr>
        <p:sp>
          <p:nvSpPr>
            <p:cNvPr id="129029"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굴림" pitchFamily="-112" charset="-127"/>
                <a:cs typeface="굴림" pitchFamily="-112" charset="-127"/>
              </a:endParaRPr>
            </a:p>
          </p:txBody>
        </p:sp>
        <p:sp>
          <p:nvSpPr>
            <p:cNvPr id="129030"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1" u="none" strike="noStrike" kern="1200" cap="none" spc="0" normalizeH="0" baseline="0" noProof="0">
                  <a:ln>
                    <a:noFill/>
                  </a:ln>
                  <a:solidFill>
                    <a:srgbClr val="FAFD00"/>
                  </a:solidFill>
                  <a:effectLst/>
                  <a:uLnTx/>
                  <a:uFillTx/>
                  <a:latin typeface="Times New Roman" pitchFamily="-112" charset="0"/>
                  <a:ea typeface="ＭＳ Ｐゴシック"/>
                  <a:cs typeface="ＭＳ Ｐゴシック"/>
                </a:rPr>
                <a:t>Presentasi dari </a:t>
              </a:r>
              <a:r>
                <a:rPr kumimoji="0" lang="en-US" altLang="ko-KR" sz="2000" b="1" i="1" u="none" strike="noStrike" kern="1200" cap="none" spc="0" normalizeH="0" baseline="0" noProof="0">
                  <a:ln>
                    <a:noFill/>
                  </a:ln>
                  <a:solidFill>
                    <a:srgbClr val="FAFD00"/>
                  </a:solidFill>
                  <a:effectLst/>
                  <a:uLnTx/>
                  <a:uFillTx/>
                  <a:latin typeface="Times New Roman" pitchFamily="-112" charset="0"/>
                  <a:ea typeface="굴림" pitchFamily="-112" charset="-127"/>
                  <a:cs typeface="굴림" pitchFamily="-112" charset="-127"/>
                </a:rPr>
                <a:t>The Bible…Basically Ministries International Inc.                Fort Worth, Texas</a:t>
              </a:r>
            </a:p>
          </p:txBody>
        </p:sp>
        <p:sp>
          <p:nvSpPr>
            <p:cNvPr id="129031"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238596"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굴림" charset="0"/>
                <a:cs typeface="굴림" charset="0"/>
              </a:rPr>
              <a:t>©2004 TBBMI</a:t>
            </a:r>
          </a:p>
        </p:txBody>
      </p:sp>
      <p:sp>
        <p:nvSpPr>
          <p:cNvPr id="238597"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8.0.01.</a:t>
            </a:r>
          </a:p>
        </p:txBody>
      </p:sp>
      <p:sp>
        <p:nvSpPr>
          <p:cNvPr id="238598"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04</a:t>
            </a:r>
          </a:p>
        </p:txBody>
      </p:sp>
      <p:sp>
        <p:nvSpPr>
          <p:cNvPr id="129035" name="Text Box 11"/>
          <p:cNvSpPr txBox="1">
            <a:spLocks noChangeArrowheads="1"/>
          </p:cNvSpPr>
          <p:nvPr/>
        </p:nvSpPr>
        <p:spPr bwMode="auto">
          <a:xfrm>
            <a:off x="-76200" y="457200"/>
            <a:ext cx="9144000" cy="538609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7200" b="0" i="1" u="none" strike="noStrike" kern="1200" cap="none" spc="0" normalizeH="0" baseline="0" noProof="0">
                <a:ln>
                  <a:noFill/>
                </a:ln>
                <a:solidFill>
                  <a:srgbClr val="FFFC1E"/>
                </a:solidFill>
                <a:effectLst/>
                <a:uLnTx/>
                <a:uFillTx/>
                <a:latin typeface="Kosher-Normal" pitchFamily="-112" charset="0"/>
                <a:ea typeface="ＭＳ Ｐゴシック"/>
                <a:cs typeface="ＭＳ Ｐゴシック"/>
              </a:rPr>
              <a:t>Alkitab…</a:t>
            </a:r>
            <a:br>
              <a:rPr kumimoji="0" lang="en-US" sz="17200" b="0" i="1" u="none" strike="noStrike" kern="1200" cap="none" spc="0" normalizeH="0" baseline="0" noProof="0">
                <a:ln>
                  <a:noFill/>
                </a:ln>
                <a:solidFill>
                  <a:srgbClr val="FFFC1E"/>
                </a:solidFill>
                <a:effectLst/>
                <a:uLnTx/>
                <a:uFillTx/>
                <a:latin typeface="Kosher-Normal" pitchFamily="-112" charset="0"/>
                <a:ea typeface="ＭＳ Ｐゴシック"/>
                <a:cs typeface="ＭＳ Ｐゴシック"/>
              </a:rPr>
            </a:br>
            <a:r>
              <a:rPr kumimoji="0" lang="en-US" sz="17200" b="0" i="1" u="none" strike="noStrike" kern="1200" cap="none" spc="0" normalizeH="0" baseline="0" noProof="0">
                <a:ln>
                  <a:noFill/>
                </a:ln>
                <a:solidFill>
                  <a:srgbClr val="FFFC1E"/>
                </a:solidFill>
                <a:effectLst/>
                <a:uLnTx/>
                <a:uFillTx/>
                <a:latin typeface="Kosher-Normal" pitchFamily="-112" charset="0"/>
                <a:ea typeface="ＭＳ Ｐゴシック"/>
                <a:cs typeface="ＭＳ Ｐゴシック"/>
              </a:rPr>
              <a:t>Dasar</a:t>
            </a:r>
          </a:p>
        </p:txBody>
      </p:sp>
      <p:pic>
        <p:nvPicPr>
          <p:cNvPr id="238600" name="Picture 12" descr="Malay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9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87615589"/>
      </p:ext>
    </p:extLst>
  </p:cSld>
  <p:clrMapOvr>
    <a:masterClrMapping/>
  </p:clrMapOvr>
  <p:transition advTm="1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1"/>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40642" name="Group 3"/>
          <p:cNvGrpSpPr>
            <a:grpSpLocks/>
          </p:cNvGrpSpPr>
          <p:nvPr/>
        </p:nvGrpSpPr>
        <p:grpSpPr bwMode="auto">
          <a:xfrm>
            <a:off x="76202" y="5435599"/>
            <a:ext cx="8831263" cy="1346199"/>
            <a:chOff x="48" y="3424"/>
            <a:chExt cx="5415" cy="848"/>
          </a:xfrm>
        </p:grpSpPr>
        <p:sp>
          <p:nvSpPr>
            <p:cNvPr id="131076" name="Text Box 4"/>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굴림" pitchFamily="-112" charset="-127"/>
                <a:cs typeface="굴림" pitchFamily="-112" charset="-127"/>
              </a:endParaRPr>
            </a:p>
          </p:txBody>
        </p:sp>
        <p:sp>
          <p:nvSpPr>
            <p:cNvPr id="131077" name="Text Box 5"/>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Bible…Ngashankakhuina Ministries International Inc. pashina semkashok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31078" name="Text Box 6"/>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240643" name="Text Box 7"/>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굴림" charset="0"/>
                <a:cs typeface="굴림" charset="0"/>
              </a:rPr>
              <a:t>©2004 TBBMI</a:t>
            </a:r>
          </a:p>
        </p:txBody>
      </p:sp>
      <p:sp>
        <p:nvSpPr>
          <p:cNvPr id="240644" name="Rectangle 8"/>
          <p:cNvSpPr>
            <a:spLocks noChangeArrowheads="1"/>
          </p:cNvSpPr>
          <p:nvPr/>
        </p:nvSpPr>
        <p:spPr bwMode="auto">
          <a:xfrm>
            <a:off x="7664698" y="6526929"/>
            <a:ext cx="5725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8.0.01.</a:t>
            </a:r>
          </a:p>
        </p:txBody>
      </p:sp>
      <p:sp>
        <p:nvSpPr>
          <p:cNvPr id="240645" name="Text Box 9"/>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04</a:t>
            </a:r>
          </a:p>
        </p:txBody>
      </p:sp>
      <p:sp>
        <p:nvSpPr>
          <p:cNvPr id="131082" name="Rectangle 10"/>
          <p:cNvSpPr>
            <a:spLocks noGrp="1" noChangeArrowheads="1"/>
          </p:cNvSpPr>
          <p:nvPr>
            <p:ph type="ctrTitle"/>
          </p:nvPr>
        </p:nvSpPr>
        <p:spPr bwMode="auto">
          <a:xfrm>
            <a:off x="0" y="0"/>
            <a:ext cx="38100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Mao (India)</a:t>
            </a:r>
            <a:endParaRPr lang="en-US">
              <a:latin typeface="Times" charset="0"/>
              <a:ea typeface="ＭＳ Ｐゴシック" charset="0"/>
              <a:cs typeface="ＭＳ Ｐゴシック" charset="0"/>
            </a:endParaRPr>
          </a:p>
        </p:txBody>
      </p:sp>
      <p:sp>
        <p:nvSpPr>
          <p:cNvPr id="240647" name="WordArt 11"/>
          <p:cNvSpPr>
            <a:spLocks noChangeArrowheads="1" noChangeShapeType="1" noTextEdit="1"/>
          </p:cNvSpPr>
          <p:nvPr/>
        </p:nvSpPr>
        <p:spPr bwMode="auto">
          <a:xfrm>
            <a:off x="1447801" y="304801"/>
            <a:ext cx="8702675" cy="4665663"/>
          </a:xfrm>
          <a:prstGeom prst="rect">
            <a:avLst/>
          </a:prstGeom>
        </p:spPr>
        <p:txBody>
          <a:bodyPr wrap="none" fromWordArt="1">
            <a:prstTxWarp prst="textDeflateBottom">
              <a:avLst>
                <a:gd name="adj" fmla="val 80532"/>
              </a:avLst>
            </a:prstTxWarp>
            <a:scene3d>
              <a:camera prst="legacyPerspectiveFront">
                <a:rot lat="19799983" lon="19439992" rev="0"/>
              </a:camera>
              <a:lightRig rig="legacyNormal2" dir="t"/>
            </a:scene3d>
            <a:sp3d extrusionH="354000" prstMaterial="legacyMatte">
              <a:extrusionClr>
                <a:srgbClr val="939676"/>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00"/>
                    </a:gs>
                    <a:gs pos="100000">
                      <a:srgbClr val="FFFF43"/>
                    </a:gs>
                  </a:gsLst>
                  <a:lin ang="5400000" scaled="1"/>
                </a:gradFill>
                <a:effectLst/>
                <a:uLnTx/>
                <a:uFillTx/>
                <a:latin typeface="Impact"/>
                <a:ea typeface="Impact"/>
                <a:cs typeface="Impact"/>
              </a:rPr>
              <a:t>Bible…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00"/>
                    </a:gs>
                    <a:gs pos="100000">
                      <a:srgbClr val="FFFF43"/>
                    </a:gs>
                  </a:gsLst>
                  <a:lin ang="5400000" scaled="1"/>
                </a:gradFill>
                <a:effectLst/>
                <a:uLnTx/>
                <a:uFillTx/>
                <a:latin typeface="Impact"/>
                <a:ea typeface="Impact"/>
                <a:cs typeface="Impact"/>
              </a:rPr>
              <a:t>Amolo Leino</a:t>
            </a:r>
          </a:p>
        </p:txBody>
      </p:sp>
      <p:pic>
        <p:nvPicPr>
          <p:cNvPr id="240648" name="Picture 12" descr="Mao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3465467"/>
      </p:ext>
    </p:extLst>
  </p:cSld>
  <p:clrMapOvr>
    <a:masterClrMapping/>
  </p:clrMapOvr>
  <p:transition advTm="1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690"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Malayalam (India)</a:t>
            </a:r>
            <a:endParaRPr lang="en-US">
              <a:latin typeface="Arial" charset="0"/>
              <a:ea typeface="ＭＳ Ｐゴシック" charset="0"/>
              <a:cs typeface="ＭＳ Ｐゴシック" charset="0"/>
            </a:endParaRPr>
          </a:p>
        </p:txBody>
      </p:sp>
      <p:sp>
        <p:nvSpPr>
          <p:cNvPr id="242691" name="Text Box 4"/>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굴림" charset="0"/>
                <a:cs typeface="굴림" charset="0"/>
              </a:rPr>
              <a:t>©2004 TBBMI</a:t>
            </a:r>
          </a:p>
        </p:txBody>
      </p:sp>
      <p:sp>
        <p:nvSpPr>
          <p:cNvPr id="242692" name="Rectangle 5"/>
          <p:cNvSpPr>
            <a:spLocks noChangeArrowheads="1"/>
          </p:cNvSpPr>
          <p:nvPr/>
        </p:nvSpPr>
        <p:spPr bwMode="auto">
          <a:xfrm>
            <a:off x="7664698" y="6526929"/>
            <a:ext cx="5725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8.0.01.</a:t>
            </a:r>
          </a:p>
        </p:txBody>
      </p:sp>
      <p:sp>
        <p:nvSpPr>
          <p:cNvPr id="242693" name="Text Box 6"/>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04</a:t>
            </a:r>
          </a:p>
        </p:txBody>
      </p:sp>
      <p:sp>
        <p:nvSpPr>
          <p:cNvPr id="133127" name="Text Box 7"/>
          <p:cNvSpPr txBox="1">
            <a:spLocks noChangeArrowheads="1"/>
          </p:cNvSpPr>
          <p:nvPr/>
        </p:nvSpPr>
        <p:spPr bwMode="auto">
          <a:xfrm>
            <a:off x="319090" y="4946651"/>
            <a:ext cx="8548687" cy="132343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07"/>
                </a:solidFill>
                <a:effectLst/>
                <a:uLnTx/>
                <a:uFillTx/>
                <a:latin typeface="KeralaLite" pitchFamily="-112" charset="0"/>
                <a:ea typeface="ＭＳ Ｐゴシック"/>
                <a:cs typeface="ＭＳ Ｐゴシック"/>
              </a:rPr>
              <a:t>¥ÕÄøßMßAáKÄí                                            </a:t>
            </a:r>
            <a:r>
              <a:rPr kumimoji="0" lang="en-US" sz="2800" b="1" i="0" u="none" strike="noStrike" kern="1200" cap="none" spc="0" normalizeH="0" baseline="0" noProof="0">
                <a:ln>
                  <a:noFill/>
                </a:ln>
                <a:solidFill>
                  <a:srgbClr val="FFFF07"/>
                </a:solidFill>
                <a:effectLst/>
                <a:uLnTx/>
                <a:uFillTx/>
                <a:latin typeface="KeralaLite" pitchFamily="-112" charset="0"/>
                <a:ea typeface="ＭＳ Ｐゴシック"/>
                <a:cs typeface="ＭＳ Ｐゴシック"/>
              </a:rPr>
              <a:t>Æß èÌÌßZ çÌØßAÜß</a:t>
            </a:r>
            <a:r>
              <a:rPr kumimoji="0" lang="en-US" sz="2800" b="1" i="0" u="none" strike="noStrike" kern="1200" cap="none" spc="0" normalizeH="0" baseline="0" noProof="0">
                <a:ln>
                  <a:noFill/>
                </a:ln>
                <a:solidFill>
                  <a:srgbClr val="FFFF07"/>
                </a:solidFill>
                <a:effectLst/>
                <a:uLnTx/>
                <a:uFillTx/>
                <a:latin typeface="Lucida Grande" pitchFamily="-112" charset="0"/>
                <a:ea typeface="ＭＳ Ｐゴシック"/>
                <a:cs typeface="ＭＳ Ｐゴシック"/>
              </a:rPr>
              <a:t>…</a:t>
            </a:r>
            <a:r>
              <a:rPr kumimoji="0" lang="en-US" sz="2800" b="1" i="0" u="none" strike="noStrike" kern="1200" cap="none" spc="0" normalizeH="0" baseline="0" noProof="0">
                <a:ln>
                  <a:noFill/>
                </a:ln>
                <a:solidFill>
                  <a:srgbClr val="FFFF07"/>
                </a:solidFill>
                <a:effectLst/>
                <a:uLnTx/>
                <a:uFillTx/>
                <a:latin typeface="KeralaLite" pitchFamily="-112" charset="0"/>
                <a:ea typeface="ＭＳ Ｐゴシック"/>
                <a:cs typeface="ＭＳ Ｐゴシック"/>
              </a:rPr>
              <a:t> ÎßÈßØíd¿àØí §aVÈÞ×ÃW</a:t>
            </a:r>
            <a:r>
              <a:rPr kumimoji="0" lang="en-US" sz="2400" b="0" i="0" u="none" strike="noStrike" kern="1200" cap="none" spc="0" normalizeH="0" baseline="0" noProof="0">
                <a:ln>
                  <a:noFill/>
                </a:ln>
                <a:solidFill>
                  <a:srgbClr val="FFFF07"/>
                </a:solidFill>
                <a:effectLst/>
                <a:uLnTx/>
                <a:uFillTx/>
                <a:latin typeface="KeralaLite" pitchFamily="-112" charset="0"/>
                <a:ea typeface="ＭＳ Ｐゴシック"/>
                <a:cs typeface="ＭＳ Ｐゴシック"/>
              </a:rPr>
              <a:t> çËÞVGíÕVJí, æ¿µíØÞØí</a:t>
            </a:r>
          </a:p>
        </p:txBody>
      </p:sp>
      <p:sp>
        <p:nvSpPr>
          <p:cNvPr id="133128" name="Text Box 8"/>
          <p:cNvSpPr txBox="1">
            <a:spLocks noChangeArrowheads="1"/>
          </p:cNvSpPr>
          <p:nvPr/>
        </p:nvSpPr>
        <p:spPr bwMode="auto">
          <a:xfrm>
            <a:off x="0" y="457201"/>
            <a:ext cx="9144000" cy="4875181"/>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marL="0" marR="0" lvl="0" indent="0" algn="ctr" defTabSz="914400" rtl="0" eaLnBrk="0" fontAlgn="base" latinLnBrk="0" hangingPunct="0">
              <a:lnSpc>
                <a:spcPct val="140000"/>
              </a:lnSpc>
              <a:spcBef>
                <a:spcPct val="0"/>
              </a:spcBef>
              <a:spcAft>
                <a:spcPct val="0"/>
              </a:spcAft>
              <a:buClrTx/>
              <a:buSzTx/>
              <a:buFontTx/>
              <a:buNone/>
              <a:tabLst/>
              <a:defRPr/>
            </a:pPr>
            <a:r>
              <a:rPr kumimoji="0" lang="en-US" sz="11100" b="1" i="0" u="none" strike="noStrike" kern="1200" cap="none" spc="0" normalizeH="0" baseline="0" noProof="0">
                <a:ln>
                  <a:noFill/>
                </a:ln>
                <a:solidFill>
                  <a:srgbClr val="FFFF07"/>
                </a:solidFill>
                <a:effectLst/>
                <a:uLnTx/>
                <a:uFillTx/>
                <a:latin typeface="KeralaLite" pitchFamily="-112" charset="0"/>
                <a:ea typeface="ＭＳ Ｐゴシック"/>
                <a:cs typeface="ＭＳ Ｐゴシック"/>
              </a:rPr>
              <a:t>Æß èÌÌßZ</a:t>
            </a:r>
            <a:br>
              <a:rPr kumimoji="0" lang="en-US" sz="11100" b="1" i="0" u="none" strike="noStrike" kern="1200" cap="none" spc="0" normalizeH="0" baseline="0" noProof="0">
                <a:ln>
                  <a:noFill/>
                </a:ln>
                <a:solidFill>
                  <a:srgbClr val="FFFF07"/>
                </a:solidFill>
                <a:effectLst/>
                <a:uLnTx/>
                <a:uFillTx/>
                <a:latin typeface="KeralaLite" pitchFamily="-112" charset="0"/>
                <a:ea typeface="ＭＳ Ｐゴシック"/>
                <a:cs typeface="ＭＳ Ｐゴシック"/>
              </a:rPr>
            </a:br>
            <a:r>
              <a:rPr kumimoji="0" lang="en-US" sz="11100" b="1" i="0" u="none" strike="noStrike" kern="1200" cap="none" spc="0" normalizeH="0" baseline="0" noProof="0">
                <a:ln>
                  <a:noFill/>
                </a:ln>
                <a:solidFill>
                  <a:srgbClr val="FFFF07"/>
                </a:solidFill>
                <a:effectLst/>
                <a:uLnTx/>
                <a:uFillTx/>
                <a:latin typeface="KeralaLite" pitchFamily="-112" charset="0"/>
                <a:ea typeface="ＭＳ Ｐゴシック"/>
                <a:cs typeface="ＭＳ Ｐゴシック"/>
              </a:rPr>
              <a:t>çÌØßAÜß</a:t>
            </a:r>
          </a:p>
        </p:txBody>
      </p:sp>
      <p:pic>
        <p:nvPicPr>
          <p:cNvPr id="242696" name="Picture 9" descr="Malayalam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82534958"/>
      </p:ext>
    </p:extLst>
  </p:cSld>
  <p:clrMapOvr>
    <a:masterClrMapping/>
  </p:clrMapOvr>
  <p:transition advTm="1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738"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Mongolian</a:t>
            </a:r>
            <a:endParaRPr lang="en-US">
              <a:latin typeface="Arial" charset="0"/>
              <a:ea typeface="ＭＳ Ｐゴシック" charset="0"/>
              <a:cs typeface="ＭＳ Ｐゴシック" charset="0"/>
            </a:endParaRPr>
          </a:p>
        </p:txBody>
      </p:sp>
      <p:grpSp>
        <p:nvGrpSpPr>
          <p:cNvPr id="244739" name="Group 4"/>
          <p:cNvGrpSpPr>
            <a:grpSpLocks/>
          </p:cNvGrpSpPr>
          <p:nvPr/>
        </p:nvGrpSpPr>
        <p:grpSpPr bwMode="auto">
          <a:xfrm>
            <a:off x="76201" y="5435599"/>
            <a:ext cx="8596313" cy="1346199"/>
            <a:chOff x="48" y="3424"/>
            <a:chExt cx="5415" cy="848"/>
          </a:xfrm>
        </p:grpSpPr>
        <p:sp>
          <p:nvSpPr>
            <p:cNvPr id="135173"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굴림" pitchFamily="-112" charset="-127"/>
                <a:cs typeface="굴림" pitchFamily="-112" charset="-127"/>
              </a:endParaRPr>
            </a:p>
          </p:txBody>
        </p:sp>
        <p:sp>
          <p:nvSpPr>
            <p:cNvPr id="135174"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A Presentation of The Bible…Basically Ministries International Inc.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35175"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244740"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굴림" charset="0"/>
                <a:cs typeface="굴림" charset="0"/>
              </a:rPr>
              <a:t>©2004 TBBMI</a:t>
            </a:r>
          </a:p>
        </p:txBody>
      </p:sp>
      <p:sp>
        <p:nvSpPr>
          <p:cNvPr id="244741"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8.0.01.</a:t>
            </a:r>
          </a:p>
        </p:txBody>
      </p:sp>
      <p:sp>
        <p:nvSpPr>
          <p:cNvPr id="244742"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04</a:t>
            </a:r>
          </a:p>
        </p:txBody>
      </p:sp>
      <p:sp>
        <p:nvSpPr>
          <p:cNvPr id="135179" name="Text Box 11"/>
          <p:cNvSpPr txBox="1">
            <a:spLocks noChangeArrowheads="1"/>
          </p:cNvSpPr>
          <p:nvPr/>
        </p:nvSpPr>
        <p:spPr bwMode="auto">
          <a:xfrm>
            <a:off x="-76200" y="1295401"/>
            <a:ext cx="9144000" cy="406265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mn-MN" sz="12900" b="1" i="1" u="none" strike="noStrike" kern="1200" cap="none" spc="0" normalizeH="0" baseline="0" noProof="0">
                <a:ln>
                  <a:noFill/>
                </a:ln>
                <a:solidFill>
                  <a:srgbClr val="F6FE0A"/>
                </a:solidFill>
                <a:effectLst/>
                <a:uLnTx/>
                <a:uFillTx/>
                <a:latin typeface="Times New Roman" charset="0"/>
                <a:ea typeface="ＭＳ Ｐゴシック" charset="0"/>
              </a:rPr>
              <a:t>Библи</a:t>
            </a:r>
            <a:r>
              <a:rPr kumimoji="0" lang="en-US" sz="12900" b="1" i="1" u="none" strike="noStrike" kern="1200" cap="none" spc="0" normalizeH="0" baseline="0" noProof="0">
                <a:ln>
                  <a:noFill/>
                </a:ln>
                <a:solidFill>
                  <a:srgbClr val="F6FE0A"/>
                </a:solidFill>
                <a:effectLst/>
                <a:uLnTx/>
                <a:uFillTx/>
                <a:latin typeface="Times New Roman" charset="0"/>
                <a:ea typeface="ＭＳ Ｐゴシック" charset="0"/>
              </a:rPr>
              <a:t>…</a:t>
            </a:r>
            <a:br>
              <a:rPr kumimoji="0" lang="en-US" sz="12900" b="1" i="1" u="none" strike="noStrike" kern="1200" cap="none" spc="0" normalizeH="0" baseline="0" noProof="0">
                <a:ln>
                  <a:noFill/>
                </a:ln>
                <a:solidFill>
                  <a:srgbClr val="F6FE0A"/>
                </a:solidFill>
                <a:effectLst/>
                <a:uLnTx/>
                <a:uFillTx/>
                <a:latin typeface="Times New Roman" charset="0"/>
                <a:ea typeface="ＭＳ Ｐゴシック" charset="0"/>
              </a:rPr>
            </a:br>
            <a:r>
              <a:rPr kumimoji="0" lang="mn-MN" sz="12900" b="1" i="1" u="none" strike="noStrike" kern="1200" cap="none" spc="0" normalizeH="0" baseline="0" noProof="0">
                <a:ln>
                  <a:noFill/>
                </a:ln>
                <a:solidFill>
                  <a:srgbClr val="F6FE0A"/>
                </a:solidFill>
                <a:effectLst/>
                <a:uLnTx/>
                <a:uFillTx/>
                <a:latin typeface="Times New Roman" charset="0"/>
                <a:ea typeface="ＭＳ Ｐゴシック" charset="0"/>
              </a:rPr>
              <a:t>Үндсэндээ</a:t>
            </a:r>
            <a:endParaRPr kumimoji="0" lang="en-US" sz="12900" b="1" i="1" u="none" strike="noStrike" kern="1200" cap="none" spc="0" normalizeH="0" baseline="0" noProof="0">
              <a:ln>
                <a:noFill/>
              </a:ln>
              <a:solidFill>
                <a:srgbClr val="F6FE0A"/>
              </a:solidFill>
              <a:effectLst/>
              <a:uLnTx/>
              <a:uFillTx/>
              <a:latin typeface="Times New Roman" charset="0"/>
              <a:ea typeface="ＭＳ Ｐゴシック" charset="0"/>
            </a:endParaRPr>
          </a:p>
        </p:txBody>
      </p:sp>
      <p:pic>
        <p:nvPicPr>
          <p:cNvPr id="244744" name="Picture 12" descr="Mongoli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9144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5943978"/>
      </p:ext>
    </p:extLst>
  </p:cSld>
  <p:clrMapOvr>
    <a:masterClrMapping/>
  </p:clrMapOvr>
  <p:transition advTm="1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6785" name="Group 2"/>
          <p:cNvGrpSpPr>
            <a:grpSpLocks/>
          </p:cNvGrpSpPr>
          <p:nvPr/>
        </p:nvGrpSpPr>
        <p:grpSpPr bwMode="auto">
          <a:xfrm>
            <a:off x="76201" y="5435599"/>
            <a:ext cx="8596313" cy="1346199"/>
            <a:chOff x="48" y="3424"/>
            <a:chExt cx="5415" cy="848"/>
          </a:xfrm>
        </p:grpSpPr>
        <p:sp>
          <p:nvSpPr>
            <p:cNvPr id="137219" name="Text Box 3"/>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MS PGothic" pitchFamily="34" charset="-128"/>
                <a:cs typeface="MS PGothic" pitchFamily="34" charset="-128"/>
              </a:endParaRPr>
            </a:p>
          </p:txBody>
        </p:sp>
        <p:sp>
          <p:nvSpPr>
            <p:cNvPr id="137220" name="Text Box 4"/>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1" u="none" strike="noStrike" kern="1200" cap="none" spc="0" normalizeH="0" baseline="0" noProof="0">
                  <a:ln>
                    <a:noFill/>
                  </a:ln>
                  <a:solidFill>
                    <a:srgbClr val="FAFD00"/>
                  </a:solidFill>
                  <a:effectLst/>
                  <a:uLnTx/>
                  <a:uFillTx/>
                  <a:latin typeface="Times New Roman" charset="0"/>
                  <a:ea typeface="MS PGothic" charset="0"/>
                  <a:cs typeface="MS PGothic" charset="0"/>
                </a:rPr>
                <a:t>A Presentation of The Bible…Basically Ministries International Inc.                Fort Worth, Texas</a:t>
              </a:r>
              <a:endParaRPr kumimoji="0" lang="en-US" sz="1800" b="1" i="0" u="none" strike="noStrike" kern="1200" cap="none" spc="0" normalizeH="0" baseline="0" noProof="0">
                <a:ln>
                  <a:noFill/>
                </a:ln>
                <a:solidFill>
                  <a:srgbClr val="FAFD00"/>
                </a:solidFill>
                <a:effectLst/>
                <a:uLnTx/>
                <a:uFillTx/>
                <a:latin typeface="Times New Roman" charset="0"/>
                <a:ea typeface="MS PGothic" charset="0"/>
                <a:cs typeface="MS PGothic" charset="0"/>
              </a:endParaRPr>
            </a:p>
          </p:txBody>
        </p:sp>
        <p:sp>
          <p:nvSpPr>
            <p:cNvPr id="137221" name="Text Box 5"/>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B0C"/>
                  </a:solidFill>
                  <a:effectLst/>
                  <a:uLnTx/>
                  <a:uFillTx/>
                  <a:latin typeface="Helvetica" pitchFamily="-112" charset="0"/>
                  <a:ea typeface="MS PGothic" pitchFamily="34" charset="-128"/>
                  <a:cs typeface="MS PGothic" pitchFamily="34" charset="-128"/>
                </a:rPr>
                <a:t>www.biblebasically.com</a:t>
              </a:r>
            </a:p>
          </p:txBody>
        </p:sp>
      </p:grpSp>
      <p:sp>
        <p:nvSpPr>
          <p:cNvPr id="246786" name="Text Box 6"/>
          <p:cNvSpPr txBox="1">
            <a:spLocks noChangeArrowheads="1"/>
          </p:cNvSpPr>
          <p:nvPr/>
        </p:nvSpPr>
        <p:spPr bwMode="auto">
          <a:xfrm>
            <a:off x="8832559" y="61832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MS PGothic" charset="0"/>
              <a:cs typeface="MS PGothic" charset="0"/>
            </a:endParaRPr>
          </a:p>
        </p:txBody>
      </p:sp>
      <p:sp>
        <p:nvSpPr>
          <p:cNvPr id="246787" name="Text Box 7"/>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MS PGothic" charset="0"/>
                <a:cs typeface="MS PGothic" charset="0"/>
              </a:rPr>
              <a:t>©2004 TBBMI</a:t>
            </a:r>
          </a:p>
        </p:txBody>
      </p:sp>
      <p:sp>
        <p:nvSpPr>
          <p:cNvPr id="137224" name="Rectangle 8"/>
          <p:cNvSpPr>
            <a:spLocks noChangeArrowheads="1"/>
          </p:cNvSpPr>
          <p:nvPr/>
        </p:nvSpPr>
        <p:spPr bwMode="auto">
          <a:xfrm>
            <a:off x="7617410" y="6526929"/>
            <a:ext cx="66717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MS PGothic" charset="0"/>
                <a:cs typeface="MS PGothic" charset="0"/>
              </a:rPr>
              <a:t>8.0.01.</a:t>
            </a:r>
          </a:p>
        </p:txBody>
      </p:sp>
      <p:sp>
        <p:nvSpPr>
          <p:cNvPr id="246789" name="Text Box 9"/>
          <p:cNvSpPr txBox="1">
            <a:spLocks noChangeArrowheads="1"/>
          </p:cNvSpPr>
          <p:nvPr/>
        </p:nvSpPr>
        <p:spPr bwMode="auto">
          <a:xfrm>
            <a:off x="8086580" y="653327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MS PGothic" charset="0"/>
                <a:cs typeface="MS PGothic" charset="0"/>
              </a:rPr>
              <a:t>04</a:t>
            </a:r>
          </a:p>
        </p:txBody>
      </p:sp>
      <p:pic>
        <p:nvPicPr>
          <p:cNvPr id="246790" name="Picture 10"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6791" name="Picture 11"/>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48000"/>
            <a:ext cx="23622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46792" name="WordArt 12"/>
          <p:cNvSpPr>
            <a:spLocks noChangeArrowheads="1" noChangeShapeType="1" noTextEdit="1"/>
          </p:cNvSpPr>
          <p:nvPr/>
        </p:nvSpPr>
        <p:spPr bwMode="auto">
          <a:xfrm>
            <a:off x="533400" y="1676400"/>
            <a:ext cx="6705600" cy="3810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54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uLnTx/>
                <a:uFillTx/>
                <a:latin typeface="Kantipur Regular"/>
                <a:ea typeface="Kantipur Regular"/>
                <a:cs typeface="Kantipur Regular"/>
              </a:rPr>
              <a:t>afOan======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54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uLnTx/>
                <a:uFillTx/>
                <a:latin typeface="Kantipur Regular"/>
                <a:ea typeface="Kantipur Regular"/>
                <a:cs typeface="Kantipur Regular"/>
              </a:rPr>
              <a:t>     cfwf/e[\t</a:t>
            </a:r>
            <a:endParaRPr kumimoji="0" lang="en-US" sz="54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uLnTx/>
              <a:uFillTx/>
              <a:latin typeface="Kantipur Regular"/>
              <a:ea typeface="Kantipur Regular"/>
              <a:cs typeface="Kantipur Regular"/>
            </a:endParaRPr>
          </a:p>
        </p:txBody>
      </p:sp>
      <p:sp>
        <p:nvSpPr>
          <p:cNvPr id="137229" name="Rectangle 13"/>
          <p:cNvSpPr>
            <a:spLocks noGrp="1" noChangeArrowheads="1"/>
          </p:cNvSpPr>
          <p:nvPr>
            <p:ph type="title" idx="4294967295"/>
          </p:nvPr>
        </p:nvSpPr>
        <p:spPr bwMode="auto">
          <a:xfrm>
            <a:off x="0" y="0"/>
            <a:ext cx="7772400" cy="990600"/>
          </a:xfrm>
          <a:prstGeom prst="rect">
            <a:avLst/>
          </a:prstGeom>
          <a:ln>
            <a:miter lim="800000"/>
            <a:headEnd/>
            <a:tailEnd/>
          </a:ln>
        </p:spPr>
        <p:txBody>
          <a:bodyPr anchor="ctr"/>
          <a:lstStyle/>
          <a:p>
            <a:pPr>
              <a:defRPr/>
            </a:pPr>
            <a:r>
              <a:rPr lang="en-US">
                <a:solidFill>
                  <a:srgbClr val="FFFF00"/>
                </a:solidFill>
                <a:latin typeface="Times" charset="0"/>
                <a:ea typeface="ＭＳ Ｐゴシック" charset="0"/>
                <a:cs typeface="ＭＳ Ｐゴシック" charset="0"/>
              </a:rPr>
              <a:t>Nepali</a:t>
            </a:r>
          </a:p>
        </p:txBody>
      </p:sp>
      <p:pic>
        <p:nvPicPr>
          <p:cNvPr id="246794" name="Picture 14" descr="Nepali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
            <a:ext cx="9144000" cy="694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3352191"/>
      </p:ext>
    </p:extLst>
  </p:cSld>
  <p:clrMapOvr>
    <a:masterClrMapping/>
  </p:clrMapOvr>
  <p:transition advTm="1000">
    <p:cut/>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9144000" cy="7216775"/>
          </a:xfrm>
          <a:prstGeom prst="rect">
            <a:avLst/>
          </a:prstGeom>
          <a:noFill/>
          <a:ln w="9525">
            <a:noFill/>
            <a:miter lim="800000"/>
            <a:headEnd/>
            <a:tailEnd/>
          </a:ln>
        </p:spPr>
      </p:pic>
      <p:sp>
        <p:nvSpPr>
          <p:cNvPr id="64515" name="Rectangle 3"/>
          <p:cNvSpPr>
            <a:spLocks noGrp="1" noChangeArrowheads="1"/>
          </p:cNvSpPr>
          <p:nvPr>
            <p:ph type="title"/>
          </p:nvPr>
        </p:nvSpPr>
        <p:spPr>
          <a:effectLst>
            <a:outerShdw blurRad="63500" dist="35921" dir="2700000" algn="ctr" rotWithShape="0">
              <a:srgbClr val="101100">
                <a:alpha val="74998"/>
              </a:srgbClr>
            </a:outerShdw>
          </a:effectLst>
        </p:spPr>
        <p:txBody>
          <a:bodyPr/>
          <a:lstStyle/>
          <a:p>
            <a:pPr algn="r" eaLnBrk="1" hangingPunct="1">
              <a:defRPr/>
            </a:pPr>
            <a:r>
              <a:rPr lang="ar-JO" b="1" dirty="0">
                <a:latin typeface="Arial" panose="020B0604020202020204" pitchFamily="34" charset="0"/>
                <a:ea typeface="ＭＳ Ｐゴシック" pitchFamily="-112" charset="-128"/>
                <a:cs typeface="Arial" panose="020B0604020202020204" pitchFamily="34" charset="0"/>
              </a:rPr>
              <a:t>من أنا؟ (شغفي)</a:t>
            </a:r>
            <a:endParaRPr lang="en-US" b="1" dirty="0">
              <a:latin typeface="Arial" panose="020B0604020202020204" pitchFamily="34" charset="0"/>
              <a:ea typeface="ＭＳ Ｐゴシック" pitchFamily="-112" charset="-128"/>
              <a:cs typeface="Arial" panose="020B0604020202020204" pitchFamily="34" charset="0"/>
            </a:endParaRPr>
          </a:p>
        </p:txBody>
      </p:sp>
      <p:sp>
        <p:nvSpPr>
          <p:cNvPr id="5" name="Rectangle 4"/>
          <p:cNvSpPr txBox="1">
            <a:spLocks noChangeArrowheads="1"/>
          </p:cNvSpPr>
          <p:nvPr/>
        </p:nvSpPr>
        <p:spPr bwMode="auto">
          <a:xfrm>
            <a:off x="1752600" y="2286000"/>
            <a:ext cx="7010400" cy="4114800"/>
          </a:xfrm>
          <a:prstGeom prst="rect">
            <a:avLst/>
          </a:prstGeom>
          <a:noFill/>
          <a:ln w="9525">
            <a:noFill/>
            <a:miter lim="800000"/>
            <a:headEnd/>
            <a:tailEnd/>
          </a:ln>
          <a:effectLst>
            <a:outerShdw blurRad="63500" dist="35921" dir="2700000" algn="ctr" rotWithShape="0">
              <a:srgbClr val="101100">
                <a:alpha val="74998"/>
              </a:srgb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 إلهي</a:t>
            </a:r>
            <a:endPar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 عائلتي</a:t>
            </a:r>
            <a:endPar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 كلمة الله</a:t>
            </a:r>
            <a:endPar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 الموسيقى</a:t>
            </a:r>
            <a:endPar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dissolve">
                                      <p:cBhvr>
                                        <p:cTn id="7" dur="500"/>
                                        <p:tgtEl>
                                          <p:spTgt spid="645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834" name="Text Box 3"/>
          <p:cNvSpPr txBox="1">
            <a:spLocks noChangeArrowheads="1"/>
          </p:cNvSpPr>
          <p:nvPr/>
        </p:nvSpPr>
        <p:spPr bwMode="auto">
          <a:xfrm>
            <a:off x="8832559" y="61832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8835" name="Text Box 4"/>
          <p:cNvSpPr txBox="1">
            <a:spLocks noChangeArrowheads="1"/>
          </p:cNvSpPr>
          <p:nvPr/>
        </p:nvSpPr>
        <p:spPr bwMode="auto">
          <a:xfrm>
            <a:off x="436313" y="6536454"/>
            <a:ext cx="100380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©2003 TBBMI</a:t>
            </a:r>
          </a:p>
        </p:txBody>
      </p:sp>
      <p:sp>
        <p:nvSpPr>
          <p:cNvPr id="139269" name="Rectangle 5"/>
          <p:cNvSpPr>
            <a:spLocks noChangeArrowheads="1"/>
          </p:cNvSpPr>
          <p:nvPr/>
        </p:nvSpPr>
        <p:spPr bwMode="auto">
          <a:xfrm>
            <a:off x="7617410" y="6525342"/>
            <a:ext cx="66717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8.0.01.</a:t>
            </a:r>
          </a:p>
        </p:txBody>
      </p:sp>
      <p:sp>
        <p:nvSpPr>
          <p:cNvPr id="248837" name="Text Box 6"/>
          <p:cNvSpPr txBox="1">
            <a:spLocks noChangeArrowheads="1"/>
          </p:cNvSpPr>
          <p:nvPr/>
        </p:nvSpPr>
        <p:spPr bwMode="auto">
          <a:xfrm>
            <a:off x="8086580" y="653327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04</a:t>
            </a:r>
          </a:p>
        </p:txBody>
      </p:sp>
      <p:sp>
        <p:nvSpPr>
          <p:cNvPr id="139271" name="Text Box 7" descr="Brown marble"/>
          <p:cNvSpPr txBox="1">
            <a:spLocks noChangeArrowheads="1"/>
          </p:cNvSpPr>
          <p:nvPr/>
        </p:nvSpPr>
        <p:spPr bwMode="auto">
          <a:xfrm rot="118953">
            <a:off x="303214" y="963216"/>
            <a:ext cx="8439151" cy="3693319"/>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700" b="0" i="1" u="none" strike="noStrike" kern="1200" cap="none" spc="0" normalizeH="0" baseline="0" noProof="0">
                <a:ln>
                  <a:noFill/>
                </a:ln>
                <a:solidFill>
                  <a:srgbClr val="FFFC1E"/>
                </a:solidFill>
                <a:effectLst/>
                <a:uLnTx/>
                <a:uFillTx/>
                <a:latin typeface="Kosher-Normal" charset="0"/>
                <a:ea typeface="ＭＳ Ｐゴシック" charset="0"/>
              </a:rPr>
              <a:t>biblia kwa ujumla</a:t>
            </a:r>
            <a:endParaRPr kumimoji="0" lang="zh-CN" altLang="en-US" sz="11700" b="0" i="1" u="none" strike="noStrike" kern="1200" cap="none" spc="0" normalizeH="0" baseline="0" noProof="0">
              <a:ln>
                <a:noFill/>
              </a:ln>
              <a:solidFill>
                <a:srgbClr val="FFFC1E"/>
              </a:solidFill>
              <a:effectLst/>
              <a:uLnTx/>
              <a:uFillTx/>
              <a:latin typeface="Kosher-Normal" charset="0"/>
              <a:ea typeface="宋体" charset="0"/>
              <a:cs typeface="宋体" charset="0"/>
            </a:endParaRPr>
          </a:p>
        </p:txBody>
      </p:sp>
      <p:sp>
        <p:nvSpPr>
          <p:cNvPr id="139272" name="Text Box 8"/>
          <p:cNvSpPr txBox="1">
            <a:spLocks noChangeArrowheads="1"/>
          </p:cNvSpPr>
          <p:nvPr/>
        </p:nvSpPr>
        <p:spPr bwMode="auto">
          <a:xfrm>
            <a:off x="228600" y="6590120"/>
            <a:ext cx="1614488" cy="276999"/>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ＭＳ Ｐゴシック" charset="0"/>
            </a:endParaRPr>
          </a:p>
        </p:txBody>
      </p:sp>
      <p:sp>
        <p:nvSpPr>
          <p:cNvPr id="139273" name="Text Box 9"/>
          <p:cNvSpPr txBox="1">
            <a:spLocks noChangeArrowheads="1"/>
          </p:cNvSpPr>
          <p:nvPr/>
        </p:nvSpPr>
        <p:spPr bwMode="auto">
          <a:xfrm>
            <a:off x="304801" y="5546725"/>
            <a:ext cx="8520113" cy="70788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1" u="none" strike="noStrike" kern="1200" cap="none" spc="0" normalizeH="0" baseline="0" noProof="0">
                <a:ln>
                  <a:noFill/>
                </a:ln>
                <a:solidFill>
                  <a:srgbClr val="FAFD00"/>
                </a:solidFill>
                <a:effectLst/>
                <a:uLnTx/>
                <a:uFillTx/>
                <a:latin typeface="Times New Roman" pitchFamily="-112" charset="0"/>
                <a:ea typeface="ＭＳ Ｐゴシック" charset="0"/>
              </a:rPr>
              <a:t>A Presentation of The Bible…Basically Ministries International Inc.                Fort Worth, Texas</a:t>
            </a:r>
          </a:p>
        </p:txBody>
      </p:sp>
      <p:sp>
        <p:nvSpPr>
          <p:cNvPr id="139274" name="Text Box 10"/>
          <p:cNvSpPr txBox="1">
            <a:spLocks noChangeArrowheads="1"/>
          </p:cNvSpPr>
          <p:nvPr/>
        </p:nvSpPr>
        <p:spPr bwMode="auto">
          <a:xfrm>
            <a:off x="3259139" y="6221413"/>
            <a:ext cx="2970212" cy="40011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B0C"/>
                </a:solidFill>
                <a:effectLst/>
                <a:uLnTx/>
                <a:uFillTx/>
                <a:latin typeface="Helvetica" pitchFamily="-112" charset="0"/>
                <a:ea typeface="ＭＳ Ｐゴシック" charset="0"/>
              </a:rPr>
              <a:t>www.biblebasically.com</a:t>
            </a:r>
          </a:p>
        </p:txBody>
      </p:sp>
      <p:sp>
        <p:nvSpPr>
          <p:cNvPr id="139275" name="Rectangle 11"/>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Swahili (Kenya)</a:t>
            </a:r>
            <a:endParaRPr lang="en-US">
              <a:latin typeface="Times" charset="0"/>
              <a:ea typeface="ＭＳ Ｐゴシック" charset="0"/>
              <a:cs typeface="ＭＳ Ｐゴシック" charset="0"/>
            </a:endParaRPr>
          </a:p>
        </p:txBody>
      </p:sp>
      <p:pic>
        <p:nvPicPr>
          <p:cNvPr id="248843" name="Picture 12" descr="Swahili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1"/>
            <a:ext cx="9220200"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9376765"/>
      </p:ext>
    </p:extLst>
  </p:cSld>
  <p:clrMapOvr>
    <a:masterClrMapping/>
  </p:clrMapOvr>
  <p:transition advTm="1000">
    <p:wheel spokes="0"/>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82"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Tagalog (Philippines)</a:t>
            </a:r>
            <a:endParaRPr lang="en-US">
              <a:latin typeface="Arial" charset="0"/>
              <a:ea typeface="ＭＳ Ｐゴシック" charset="0"/>
              <a:cs typeface="ＭＳ Ｐゴシック" charset="0"/>
            </a:endParaRPr>
          </a:p>
        </p:txBody>
      </p:sp>
      <p:grpSp>
        <p:nvGrpSpPr>
          <p:cNvPr id="250883" name="Group 4"/>
          <p:cNvGrpSpPr>
            <a:grpSpLocks/>
          </p:cNvGrpSpPr>
          <p:nvPr/>
        </p:nvGrpSpPr>
        <p:grpSpPr bwMode="auto">
          <a:xfrm>
            <a:off x="76201" y="5435599"/>
            <a:ext cx="8596313" cy="1346199"/>
            <a:chOff x="48" y="3424"/>
            <a:chExt cx="5415" cy="848"/>
          </a:xfrm>
        </p:grpSpPr>
        <p:sp>
          <p:nvSpPr>
            <p:cNvPr id="141317"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굴림" pitchFamily="-112" charset="-127"/>
                <a:cs typeface="굴림" pitchFamily="-112" charset="-127"/>
              </a:endParaRPr>
            </a:p>
          </p:txBody>
        </p:sp>
        <p:sp>
          <p:nvSpPr>
            <p:cNvPr id="141318"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A Presentation of The Bible…Basically Ministries International Inc.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41319"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250884"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굴림" charset="0"/>
                <a:cs typeface="굴림" charset="0"/>
              </a:rPr>
              <a:t>©2004 TBBMI</a:t>
            </a:r>
          </a:p>
        </p:txBody>
      </p:sp>
      <p:sp>
        <p:nvSpPr>
          <p:cNvPr id="250885"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8.0.01.</a:t>
            </a:r>
          </a:p>
        </p:txBody>
      </p:sp>
      <p:sp>
        <p:nvSpPr>
          <p:cNvPr id="250886"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04</a:t>
            </a:r>
          </a:p>
        </p:txBody>
      </p:sp>
      <p:sp>
        <p:nvSpPr>
          <p:cNvPr id="250887" name="WordArt 11"/>
          <p:cNvSpPr>
            <a:spLocks noChangeArrowheads="1" noChangeShapeType="1" noTextEdit="1"/>
          </p:cNvSpPr>
          <p:nvPr/>
        </p:nvSpPr>
        <p:spPr bwMode="auto">
          <a:xfrm>
            <a:off x="762000" y="1143001"/>
            <a:ext cx="7772400" cy="4445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a:noFill/>
                </a:ln>
                <a:solidFill>
                  <a:srgbClr val="FFFF00"/>
                </a:solidFill>
                <a:effectLst>
                  <a:outerShdw blurRad="63500" dist="35921" dir="2700000" algn="ctr" rotWithShape="0">
                    <a:srgbClr val="000000"/>
                  </a:outerShdw>
                </a:effectLst>
                <a:uLnTx/>
                <a:uFillTx/>
                <a:latin typeface="Impact"/>
                <a:ea typeface="Impact"/>
                <a:cs typeface="Impact"/>
              </a:rPr>
              <a:t>Ang Biblia . . . Pinasimple</a:t>
            </a:r>
          </a:p>
        </p:txBody>
      </p:sp>
      <p:pic>
        <p:nvPicPr>
          <p:cNvPr id="250888" name="Picture 12" descr="Tagalog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46716152"/>
      </p:ext>
    </p:extLst>
  </p:cSld>
  <p:clrMapOvr>
    <a:masterClrMapping/>
  </p:clrMapOvr>
  <p:transition advTm="1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1"/>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52930" name="Group 3"/>
          <p:cNvGrpSpPr>
            <a:grpSpLocks/>
          </p:cNvGrpSpPr>
          <p:nvPr/>
        </p:nvGrpSpPr>
        <p:grpSpPr bwMode="auto">
          <a:xfrm>
            <a:off x="76202" y="5435599"/>
            <a:ext cx="8831263" cy="1346199"/>
            <a:chOff x="48" y="3424"/>
            <a:chExt cx="5415" cy="848"/>
          </a:xfrm>
        </p:grpSpPr>
        <p:sp>
          <p:nvSpPr>
            <p:cNvPr id="143364" name="Text Box 4"/>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굴림" pitchFamily="-112" charset="-127"/>
                <a:cs typeface="굴림" pitchFamily="-112" charset="-127"/>
              </a:endParaRPr>
            </a:p>
          </p:txBody>
        </p:sp>
        <p:sp>
          <p:nvSpPr>
            <p:cNvPr id="143365" name="Text Box 5"/>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Bible…Ngashankakhuina Ministries International Inc. pashina semkashok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43366" name="Text Box 6"/>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252931" name="Text Box 7"/>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굴림" charset="0"/>
                <a:cs typeface="굴림" charset="0"/>
              </a:rPr>
              <a:t>©2004 TBBMI</a:t>
            </a:r>
          </a:p>
        </p:txBody>
      </p:sp>
      <p:sp>
        <p:nvSpPr>
          <p:cNvPr id="252932" name="Rectangle 8"/>
          <p:cNvSpPr>
            <a:spLocks noChangeArrowheads="1"/>
          </p:cNvSpPr>
          <p:nvPr/>
        </p:nvSpPr>
        <p:spPr bwMode="auto">
          <a:xfrm>
            <a:off x="7664698" y="6526929"/>
            <a:ext cx="5725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8.0.01.</a:t>
            </a:r>
          </a:p>
        </p:txBody>
      </p:sp>
      <p:sp>
        <p:nvSpPr>
          <p:cNvPr id="252933" name="Text Box 9"/>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04</a:t>
            </a:r>
          </a:p>
        </p:txBody>
      </p:sp>
      <p:sp>
        <p:nvSpPr>
          <p:cNvPr id="252934" name="WordArt 10"/>
          <p:cNvSpPr>
            <a:spLocks noChangeArrowheads="1" noChangeShapeType="1" noTextEdit="1"/>
          </p:cNvSpPr>
          <p:nvPr/>
        </p:nvSpPr>
        <p:spPr bwMode="auto">
          <a:xfrm>
            <a:off x="1301751" y="249238"/>
            <a:ext cx="8702675" cy="4665662"/>
          </a:xfrm>
          <a:prstGeom prst="rect">
            <a:avLst/>
          </a:prstGeom>
        </p:spPr>
        <p:txBody>
          <a:bodyPr wrap="none" fromWordArt="1">
            <a:prstTxWarp prst="textDeflateBottom">
              <a:avLst>
                <a:gd name="adj" fmla="val 80532"/>
              </a:avLst>
            </a:prstTxWarp>
            <a:scene3d>
              <a:camera prst="legacyPerspectiveFront">
                <a:rot lat="19799983" lon="19439992" rev="0"/>
              </a:camera>
              <a:lightRig rig="legacyNormal2" dir="t"/>
            </a:scene3d>
            <a:sp3d extrusionH="354000" prstMaterial="legacyMatte">
              <a:extrusionClr>
                <a:srgbClr val="939676"/>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00"/>
                    </a:gs>
                    <a:gs pos="100000">
                      <a:srgbClr val="FFFF43"/>
                    </a:gs>
                  </a:gsLst>
                  <a:lin ang="5400000" scaled="1"/>
                </a:gradFill>
                <a:effectLst/>
                <a:uLnTx/>
                <a:uFillTx/>
                <a:latin typeface="Impact"/>
                <a:ea typeface="Impact"/>
                <a:cs typeface="Impact"/>
              </a:rPr>
              <a:t>Bible…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00"/>
                    </a:gs>
                    <a:gs pos="100000">
                      <a:srgbClr val="FFFF43"/>
                    </a:gs>
                  </a:gsLst>
                  <a:lin ang="5400000" scaled="1"/>
                </a:gradFill>
                <a:effectLst/>
                <a:uLnTx/>
                <a:uFillTx/>
                <a:latin typeface="Impact"/>
                <a:ea typeface="Impact"/>
                <a:cs typeface="Impact"/>
              </a:rPr>
              <a:t>Ngashankakhui</a:t>
            </a:r>
          </a:p>
        </p:txBody>
      </p:sp>
      <p:sp>
        <p:nvSpPr>
          <p:cNvPr id="143371" name="Rectangle 11"/>
          <p:cNvSpPr>
            <a:spLocks noGrp="1" noChangeArrowheads="1"/>
          </p:cNvSpPr>
          <p:nvPr>
            <p:ph type="ctrTitle"/>
          </p:nvPr>
        </p:nvSpPr>
        <p:spPr bwMode="auto">
          <a:xfrm>
            <a:off x="0" y="0"/>
            <a:ext cx="44958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Tangkhul (India)</a:t>
            </a:r>
            <a:endParaRPr lang="en-US">
              <a:latin typeface="Times" charset="0"/>
              <a:ea typeface="ＭＳ Ｐゴシック" charset="0"/>
              <a:cs typeface="ＭＳ Ｐゴシック" charset="0"/>
            </a:endParaRPr>
          </a:p>
        </p:txBody>
      </p:sp>
      <p:pic>
        <p:nvPicPr>
          <p:cNvPr id="252936" name="Picture 12" descr="Tangkhu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800" y="1"/>
            <a:ext cx="9194800"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56033894"/>
      </p:ext>
    </p:extLst>
  </p:cSld>
  <p:clrMapOvr>
    <a:masterClrMapping/>
  </p:clrMapOvr>
  <p:transition advTm="1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4978"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Tamil (Sri Lanka/India)</a:t>
            </a:r>
            <a:endParaRPr lang="en-US">
              <a:latin typeface="Arial" charset="0"/>
              <a:ea typeface="ＭＳ Ｐゴシック" charset="0"/>
              <a:cs typeface="ＭＳ Ｐゴシック" charset="0"/>
            </a:endParaRPr>
          </a:p>
        </p:txBody>
      </p:sp>
      <p:grpSp>
        <p:nvGrpSpPr>
          <p:cNvPr id="254979" name="Group 4"/>
          <p:cNvGrpSpPr>
            <a:grpSpLocks/>
          </p:cNvGrpSpPr>
          <p:nvPr/>
        </p:nvGrpSpPr>
        <p:grpSpPr bwMode="auto">
          <a:xfrm>
            <a:off x="76201" y="5435599"/>
            <a:ext cx="8596313" cy="1346199"/>
            <a:chOff x="48" y="3424"/>
            <a:chExt cx="5415" cy="848"/>
          </a:xfrm>
        </p:grpSpPr>
        <p:sp>
          <p:nvSpPr>
            <p:cNvPr id="145413"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굴림" pitchFamily="-112" charset="-127"/>
                <a:cs typeface="굴림" pitchFamily="-112" charset="-127"/>
              </a:endParaRPr>
            </a:p>
          </p:txBody>
        </p:sp>
        <p:sp>
          <p:nvSpPr>
            <p:cNvPr id="145414"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A Presentation of The Bible…Basically Ministries International Inc.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45415"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254980"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굴림" charset="0"/>
                <a:cs typeface="굴림" charset="0"/>
              </a:rPr>
              <a:t>©2004 TBBMI</a:t>
            </a:r>
          </a:p>
        </p:txBody>
      </p:sp>
      <p:sp>
        <p:nvSpPr>
          <p:cNvPr id="254981"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8.0.01.</a:t>
            </a:r>
          </a:p>
        </p:txBody>
      </p:sp>
      <p:sp>
        <p:nvSpPr>
          <p:cNvPr id="254982"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04</a:t>
            </a:r>
          </a:p>
        </p:txBody>
      </p:sp>
      <p:sp>
        <p:nvSpPr>
          <p:cNvPr id="145419" name="Text Box 11"/>
          <p:cNvSpPr txBox="1">
            <a:spLocks noChangeArrowheads="1"/>
          </p:cNvSpPr>
          <p:nvPr/>
        </p:nvSpPr>
        <p:spPr bwMode="auto">
          <a:xfrm>
            <a:off x="-76200" y="1676401"/>
            <a:ext cx="9144000" cy="335476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600" b="1" i="0" u="none" strike="noStrike" kern="1200" cap="none" spc="0" normalizeH="0" baseline="0" noProof="0">
                <a:ln>
                  <a:noFill/>
                </a:ln>
                <a:solidFill>
                  <a:srgbClr val="FFFC1E"/>
                </a:solidFill>
                <a:effectLst/>
                <a:uLnTx/>
                <a:uFillTx/>
                <a:latin typeface="Tharmini Plain" pitchFamily="-112" charset="0"/>
                <a:ea typeface="굴림" pitchFamily="-112" charset="-127"/>
                <a:cs typeface="굴림" pitchFamily="-112" charset="-127"/>
              </a:rPr>
              <a:t>jpUkiwapd;</a:t>
            </a:r>
            <a:r>
              <a:rPr kumimoji="0" lang="en-US" altLang="ko-KR" sz="10600" b="1" i="0" u="none" strike="noStrike" kern="1200" cap="none" spc="0" normalizeH="0" baseline="0" noProof="0">
                <a:ln>
                  <a:noFill/>
                </a:ln>
                <a:solidFill>
                  <a:srgbClr val="FFFC1E"/>
                </a:solidFill>
                <a:effectLst/>
                <a:uLnTx/>
                <a:uFillTx/>
                <a:latin typeface="Lucida Grande" pitchFamily="-112" charset="0"/>
                <a:ea typeface="굴림" pitchFamily="-112" charset="-127"/>
                <a:cs typeface="굴림" pitchFamily="-112" charset="-127"/>
              </a:rPr>
              <a:t>…</a:t>
            </a:r>
            <a:br>
              <a:rPr kumimoji="0" lang="en-US" altLang="ko-KR" sz="10600" b="1" i="0" u="none" strike="noStrike" kern="1200" cap="none" spc="0" normalizeH="0" baseline="0" noProof="0">
                <a:ln>
                  <a:noFill/>
                </a:ln>
                <a:solidFill>
                  <a:srgbClr val="FFFC1E"/>
                </a:solidFill>
                <a:effectLst/>
                <a:uLnTx/>
                <a:uFillTx/>
                <a:latin typeface="Tharmini Plain" pitchFamily="-112" charset="0"/>
                <a:ea typeface="굴림" pitchFamily="-112" charset="-127"/>
                <a:cs typeface="굴림" pitchFamily="-112" charset="-127"/>
              </a:rPr>
            </a:br>
            <a:r>
              <a:rPr kumimoji="0" lang="en-US" altLang="ko-KR" sz="10600" b="1" i="0" u="none" strike="noStrike" kern="1200" cap="none" spc="0" normalizeH="0" baseline="0" noProof="0">
                <a:ln>
                  <a:noFill/>
                </a:ln>
                <a:solidFill>
                  <a:srgbClr val="FFFC1E"/>
                </a:solidFill>
                <a:effectLst/>
                <a:uLnTx/>
                <a:uFillTx/>
                <a:latin typeface="Tharmini Plain" pitchFamily="-112" charset="0"/>
                <a:ea typeface="굴림" pitchFamily="-112" charset="-127"/>
                <a:cs typeface="굴림" pitchFamily="-112" charset="-127"/>
              </a:rPr>
              <a:t>mbg;gil</a:t>
            </a:r>
          </a:p>
        </p:txBody>
      </p:sp>
      <p:pic>
        <p:nvPicPr>
          <p:cNvPr id="254984" name="Picture 12" descr="Tamil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31578495"/>
      </p:ext>
    </p:extLst>
  </p:cSld>
  <p:clrMapOvr>
    <a:masterClrMapping/>
  </p:clrMapOvr>
  <p:transition advTm="1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6"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Vietnamese</a:t>
            </a:r>
            <a:endParaRPr lang="en-US">
              <a:latin typeface="Arial" charset="0"/>
              <a:ea typeface="ＭＳ Ｐゴシック" charset="0"/>
              <a:cs typeface="ＭＳ Ｐゴシック" charset="0"/>
            </a:endParaRPr>
          </a:p>
        </p:txBody>
      </p:sp>
      <p:grpSp>
        <p:nvGrpSpPr>
          <p:cNvPr id="257027" name="Group 4"/>
          <p:cNvGrpSpPr>
            <a:grpSpLocks/>
          </p:cNvGrpSpPr>
          <p:nvPr/>
        </p:nvGrpSpPr>
        <p:grpSpPr bwMode="auto">
          <a:xfrm>
            <a:off x="76201" y="5435599"/>
            <a:ext cx="8596313" cy="1346199"/>
            <a:chOff x="48" y="3424"/>
            <a:chExt cx="5415" cy="848"/>
          </a:xfrm>
        </p:grpSpPr>
        <p:sp>
          <p:nvSpPr>
            <p:cNvPr id="147461"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굴림" pitchFamily="-112" charset="-127"/>
                <a:cs typeface="굴림" pitchFamily="-112" charset="-127"/>
              </a:endParaRPr>
            </a:p>
          </p:txBody>
        </p:sp>
        <p:sp>
          <p:nvSpPr>
            <p:cNvPr id="147462"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A Presentation of The Bible…Basically Ministries International Inc.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47463"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257028"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굴림" charset="0"/>
                <a:cs typeface="굴림" charset="0"/>
              </a:rPr>
              <a:t>©2004 TBBMI</a:t>
            </a:r>
          </a:p>
        </p:txBody>
      </p:sp>
      <p:sp>
        <p:nvSpPr>
          <p:cNvPr id="257029"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8.0.01.</a:t>
            </a:r>
          </a:p>
        </p:txBody>
      </p:sp>
      <p:sp>
        <p:nvSpPr>
          <p:cNvPr id="257030"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04</a:t>
            </a:r>
          </a:p>
        </p:txBody>
      </p:sp>
      <p:sp>
        <p:nvSpPr>
          <p:cNvPr id="147467" name="Text Box 11"/>
          <p:cNvSpPr txBox="1">
            <a:spLocks noChangeArrowheads="1"/>
          </p:cNvSpPr>
          <p:nvPr/>
        </p:nvSpPr>
        <p:spPr bwMode="auto">
          <a:xfrm>
            <a:off x="-76200" y="1676401"/>
            <a:ext cx="9144000" cy="335476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600" b="1" i="1" u="none" strike="noStrike" kern="1200" cap="none" spc="0" normalizeH="0" baseline="0" noProof="0">
                <a:ln>
                  <a:noFill/>
                </a:ln>
                <a:solidFill>
                  <a:srgbClr val="FFFC1E"/>
                </a:solidFill>
                <a:effectLst/>
                <a:uLnTx/>
                <a:uFillTx/>
                <a:latin typeface="Times New Roman" charset="0"/>
                <a:ea typeface="ＭＳ Ｐゴシック" charset="0"/>
              </a:rPr>
              <a:t>Kinh thánh…</a:t>
            </a:r>
            <a:br>
              <a:rPr kumimoji="0" lang="en-US" sz="10600" b="1" i="1" u="none" strike="noStrike" kern="1200" cap="none" spc="0" normalizeH="0" baseline="0" noProof="0">
                <a:ln>
                  <a:noFill/>
                </a:ln>
                <a:solidFill>
                  <a:srgbClr val="FFFC1E"/>
                </a:solidFill>
                <a:effectLst/>
                <a:uLnTx/>
                <a:uFillTx/>
                <a:latin typeface="Times New Roman" charset="0"/>
                <a:ea typeface="ＭＳ Ｐゴシック" charset="0"/>
              </a:rPr>
            </a:br>
            <a:r>
              <a:rPr kumimoji="0" lang="en-US" sz="10600" b="1" i="1" u="none" strike="noStrike" kern="1200" cap="none" spc="0" normalizeH="0" baseline="0" noProof="0">
                <a:ln>
                  <a:noFill/>
                </a:ln>
                <a:solidFill>
                  <a:srgbClr val="FFFC1E"/>
                </a:solidFill>
                <a:effectLst/>
                <a:uLnTx/>
                <a:uFillTx/>
                <a:latin typeface="Times New Roman" charset="0"/>
                <a:ea typeface="ＭＳ Ｐゴシック" charset="0"/>
              </a:rPr>
              <a:t>Cơ b</a:t>
            </a:r>
            <a:r>
              <a:rPr kumimoji="0" lang="en-US" sz="10600" b="1" i="1" u="none" strike="noStrike" kern="1200" cap="none" spc="0" normalizeH="0" baseline="0" noProof="0">
                <a:ln>
                  <a:noFill/>
                </a:ln>
                <a:solidFill>
                  <a:srgbClr val="FFFC1E"/>
                </a:solidFill>
                <a:effectLst/>
                <a:uLnTx/>
                <a:uFillTx/>
                <a:latin typeface="Times New Roman" charset="0"/>
                <a:ea typeface="ＭＳ Ｐゴシック" charset="0"/>
                <a:cs typeface="Lucida Grande" charset="0"/>
              </a:rPr>
              <a:t>ả</a:t>
            </a:r>
            <a:r>
              <a:rPr kumimoji="0" lang="en-US" sz="10600" b="1" i="1" u="none" strike="noStrike" kern="1200" cap="none" spc="0" normalizeH="0" baseline="0" noProof="0">
                <a:ln>
                  <a:noFill/>
                </a:ln>
                <a:solidFill>
                  <a:srgbClr val="FFFC1E"/>
                </a:solidFill>
                <a:effectLst/>
                <a:uLnTx/>
                <a:uFillTx/>
                <a:latin typeface="Times New Roman" charset="0"/>
                <a:ea typeface="ＭＳ Ｐゴシック" charset="0"/>
              </a:rPr>
              <a:t>n là</a:t>
            </a:r>
          </a:p>
        </p:txBody>
      </p:sp>
      <p:pic>
        <p:nvPicPr>
          <p:cNvPr id="257032" name="Picture 12" descr="Vietna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0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99649693"/>
      </p:ext>
    </p:extLst>
  </p:cSld>
  <p:clrMapOvr>
    <a:masterClrMapping/>
  </p:clrMapOvr>
  <p:transition advTm="1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4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9074" name="Picture 3" descr="BACKGR Indonesia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59075" name="Group 4"/>
          <p:cNvGrpSpPr>
            <a:grpSpLocks/>
          </p:cNvGrpSpPr>
          <p:nvPr/>
        </p:nvGrpSpPr>
        <p:grpSpPr bwMode="auto">
          <a:xfrm>
            <a:off x="76201" y="5435599"/>
            <a:ext cx="8596313" cy="1346199"/>
            <a:chOff x="48" y="3424"/>
            <a:chExt cx="5415" cy="848"/>
          </a:xfrm>
        </p:grpSpPr>
        <p:sp>
          <p:nvSpPr>
            <p:cNvPr id="149509"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ＭＳ Ｐゴシック" charset="0"/>
              </a:endParaRPr>
            </a:p>
          </p:txBody>
        </p:sp>
        <p:sp>
          <p:nvSpPr>
            <p:cNvPr id="149510"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1" u="none" strike="noStrike" kern="1200" cap="none" spc="0" normalizeH="0" baseline="0" noProof="0">
                  <a:ln>
                    <a:noFill/>
                  </a:ln>
                  <a:solidFill>
                    <a:srgbClr val="FAFD00"/>
                  </a:solidFill>
                  <a:effectLst/>
                  <a:uLnTx/>
                  <a:uFillTx/>
                  <a:latin typeface="Times New Roman" charset="0"/>
                  <a:ea typeface="ＭＳ Ｐゴシック" charset="0"/>
                </a:rPr>
                <a:t>Presentasi dari The Bible…Basically Ministries International Inc.                Fort Worth, Texas</a:t>
              </a:r>
              <a:endParaRPr kumimoji="0" lang="en-US" sz="1800" b="1" i="0" u="none" strike="noStrike" kern="1200" cap="none" spc="0" normalizeH="0" baseline="0" noProof="0">
                <a:ln>
                  <a:noFill/>
                </a:ln>
                <a:solidFill>
                  <a:srgbClr val="FAFD00"/>
                </a:solidFill>
                <a:effectLst/>
                <a:uLnTx/>
                <a:uFillTx/>
                <a:latin typeface="Times New Roman" charset="0"/>
                <a:ea typeface="ＭＳ Ｐゴシック" charset="0"/>
              </a:endParaRPr>
            </a:p>
          </p:txBody>
        </p:sp>
        <p:sp>
          <p:nvSpPr>
            <p:cNvPr id="149511"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B0C"/>
                  </a:solidFill>
                  <a:effectLst/>
                  <a:uLnTx/>
                  <a:uFillTx/>
                  <a:latin typeface="Helvetica" pitchFamily="-112" charset="0"/>
                  <a:ea typeface="ＭＳ Ｐゴシック" charset="0"/>
                </a:rPr>
                <a:t>www.biblebasically.com</a:t>
              </a:r>
            </a:p>
          </p:txBody>
        </p:sp>
      </p:grpSp>
      <p:sp>
        <p:nvSpPr>
          <p:cNvPr id="259076" name="Text Box 8"/>
          <p:cNvSpPr txBox="1">
            <a:spLocks noChangeArrowheads="1"/>
          </p:cNvSpPr>
          <p:nvPr/>
        </p:nvSpPr>
        <p:spPr bwMode="auto">
          <a:xfrm>
            <a:off x="8832559" y="61832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59077" name="Text Box 9"/>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©2003 TBBMI</a:t>
            </a:r>
          </a:p>
        </p:txBody>
      </p:sp>
      <p:sp>
        <p:nvSpPr>
          <p:cNvPr id="149514" name="Rectangle 10"/>
          <p:cNvSpPr>
            <a:spLocks noChangeArrowheads="1"/>
          </p:cNvSpPr>
          <p:nvPr/>
        </p:nvSpPr>
        <p:spPr bwMode="auto">
          <a:xfrm>
            <a:off x="7617410" y="6526929"/>
            <a:ext cx="66717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7.5.01.</a:t>
            </a:r>
          </a:p>
        </p:txBody>
      </p:sp>
      <p:sp>
        <p:nvSpPr>
          <p:cNvPr id="259079" name="Text Box 11"/>
          <p:cNvSpPr txBox="1">
            <a:spLocks noChangeArrowheads="1"/>
          </p:cNvSpPr>
          <p:nvPr/>
        </p:nvSpPr>
        <p:spPr bwMode="auto">
          <a:xfrm>
            <a:off x="8088168" y="653327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04</a:t>
            </a:r>
          </a:p>
        </p:txBody>
      </p:sp>
      <p:sp>
        <p:nvSpPr>
          <p:cNvPr id="149516" name="Rectangle 12"/>
          <p:cNvSpPr>
            <a:spLocks noGrp="1" noChangeArrowheads="1"/>
          </p:cNvSpPr>
          <p:nvPr>
            <p:ph type="title" idx="4294967295"/>
          </p:nvPr>
        </p:nvSpPr>
        <p:spPr bwMode="auto">
          <a:xfrm>
            <a:off x="0" y="0"/>
            <a:ext cx="48006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Bahasa Indonesia</a:t>
            </a:r>
            <a:endParaRPr lang="en-US">
              <a:latin typeface="Times" charset="0"/>
              <a:ea typeface="ＭＳ Ｐゴシック" charset="0"/>
              <a:cs typeface="ＭＳ Ｐゴシック" charset="0"/>
            </a:endParaRPr>
          </a:p>
        </p:txBody>
      </p:sp>
      <p:pic>
        <p:nvPicPr>
          <p:cNvPr id="259081" name="Picture 13" descr="Bahasa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
            <a:ext cx="9144000" cy="69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01241534"/>
      </p:ext>
    </p:extLst>
  </p:cSld>
  <p:clrMapOvr>
    <a:masterClrMapping/>
  </p:clrMapOvr>
  <p:transition spd="slow">
    <p:wheel spokes="0"/>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2" name="Text Box 3"/>
          <p:cNvSpPr txBox="1">
            <a:spLocks noChangeArrowheads="1"/>
          </p:cNvSpPr>
          <p:nvPr/>
        </p:nvSpPr>
        <p:spPr bwMode="auto">
          <a:xfrm>
            <a:off x="8832559" y="61832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1123" name="Text Box 4"/>
          <p:cNvSpPr txBox="1">
            <a:spLocks noChangeArrowheads="1"/>
          </p:cNvSpPr>
          <p:nvPr/>
        </p:nvSpPr>
        <p:spPr bwMode="auto">
          <a:xfrm>
            <a:off x="436313" y="6536454"/>
            <a:ext cx="100380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©2003 TBBMI</a:t>
            </a:r>
          </a:p>
        </p:txBody>
      </p:sp>
      <p:sp>
        <p:nvSpPr>
          <p:cNvPr id="151557" name="Rectangle 5"/>
          <p:cNvSpPr>
            <a:spLocks noChangeArrowheads="1"/>
          </p:cNvSpPr>
          <p:nvPr/>
        </p:nvSpPr>
        <p:spPr bwMode="auto">
          <a:xfrm>
            <a:off x="7617410" y="6525342"/>
            <a:ext cx="66717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8.0.01.</a:t>
            </a:r>
          </a:p>
        </p:txBody>
      </p:sp>
      <p:sp>
        <p:nvSpPr>
          <p:cNvPr id="261125" name="Text Box 6"/>
          <p:cNvSpPr txBox="1">
            <a:spLocks noChangeArrowheads="1"/>
          </p:cNvSpPr>
          <p:nvPr/>
        </p:nvSpPr>
        <p:spPr bwMode="auto">
          <a:xfrm>
            <a:off x="8086580" y="653327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04</a:t>
            </a:r>
          </a:p>
        </p:txBody>
      </p:sp>
      <p:sp>
        <p:nvSpPr>
          <p:cNvPr id="151559" name="Text Box 7" descr="Brown marble"/>
          <p:cNvSpPr txBox="1">
            <a:spLocks noChangeArrowheads="1"/>
          </p:cNvSpPr>
          <p:nvPr/>
        </p:nvSpPr>
        <p:spPr bwMode="auto">
          <a:xfrm rot="118953">
            <a:off x="865189" y="966903"/>
            <a:ext cx="7170737" cy="256993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900" b="1" i="0" u="none" strike="noStrike" kern="1200" cap="none" spc="0" normalizeH="0" baseline="0" noProof="0">
                <a:ln>
                  <a:noFill/>
                </a:ln>
                <a:solidFill>
                  <a:srgbClr val="FFFF00"/>
                </a:solidFill>
                <a:effectLst>
                  <a:outerShdw blurRad="38100" dist="38100" dir="2700000" algn="tl">
                    <a:srgbClr val="000000"/>
                  </a:outerShdw>
                </a:effectLst>
                <a:uLnTx/>
                <a:uFillTx/>
                <a:latin typeface="楷体" charset="0"/>
                <a:ea typeface="楷体" charset="0"/>
                <a:cs typeface="楷体" charset="0"/>
              </a:rPr>
              <a:t>圣经...</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楷体" charset="0"/>
              <a:ea typeface="楷体" charset="0"/>
              <a:cs typeface="楷体" charset="0"/>
            </a:endParaRPr>
          </a:p>
        </p:txBody>
      </p:sp>
      <p:sp>
        <p:nvSpPr>
          <p:cNvPr id="151560" name="Text Box 8" descr="Brown marble"/>
          <p:cNvSpPr txBox="1">
            <a:spLocks noChangeArrowheads="1"/>
          </p:cNvSpPr>
          <p:nvPr/>
        </p:nvSpPr>
        <p:spPr bwMode="auto">
          <a:xfrm rot="141662">
            <a:off x="1695451" y="2823643"/>
            <a:ext cx="7480300" cy="207749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900" b="1" i="0" u="none" strike="noStrike" kern="1200" cap="none" spc="0" normalizeH="0" baseline="0" noProof="0">
                <a:ln>
                  <a:noFill/>
                </a:ln>
                <a:solidFill>
                  <a:srgbClr val="FFFF00"/>
                </a:solidFill>
                <a:effectLst>
                  <a:outerShdw blurRad="38100" dist="38100" dir="2700000" algn="tl">
                    <a:srgbClr val="000000"/>
                  </a:outerShdw>
                </a:effectLst>
                <a:uLnTx/>
                <a:uFillTx/>
                <a:latin typeface="楷体" charset="0"/>
                <a:ea typeface="楷体" charset="0"/>
                <a:cs typeface="楷体" charset="0"/>
              </a:rPr>
              <a:t>基要</a:t>
            </a:r>
            <a:endParaRPr kumimoji="0" lang="zh-CN" altLang="en-US" sz="6600" b="1" i="0" u="none" strike="noStrike" kern="1200" cap="none" spc="0" normalizeH="0" baseline="0" noProof="0">
              <a:ln>
                <a:noFill/>
              </a:ln>
              <a:solidFill>
                <a:srgbClr val="FFFF00"/>
              </a:solidFill>
              <a:effectLst>
                <a:outerShdw blurRad="38100" dist="38100" dir="2700000" algn="tl">
                  <a:srgbClr val="000000"/>
                </a:outerShdw>
              </a:effectLst>
              <a:uLnTx/>
              <a:uFillTx/>
              <a:latin typeface="楷体" charset="0"/>
              <a:ea typeface="楷体" charset="0"/>
              <a:cs typeface="楷体" charset="0"/>
            </a:endParaRPr>
          </a:p>
        </p:txBody>
      </p:sp>
      <p:sp>
        <p:nvSpPr>
          <p:cNvPr id="151561" name="Text Box 9"/>
          <p:cNvSpPr txBox="1">
            <a:spLocks noChangeArrowheads="1"/>
          </p:cNvSpPr>
          <p:nvPr/>
        </p:nvSpPr>
        <p:spPr bwMode="auto">
          <a:xfrm>
            <a:off x="228600" y="6590120"/>
            <a:ext cx="1614488" cy="276999"/>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ＭＳ Ｐゴシック" charset="0"/>
            </a:endParaRPr>
          </a:p>
        </p:txBody>
      </p:sp>
      <p:sp>
        <p:nvSpPr>
          <p:cNvPr id="151562" name="Text Box 10"/>
          <p:cNvSpPr txBox="1">
            <a:spLocks noChangeArrowheads="1"/>
          </p:cNvSpPr>
          <p:nvPr/>
        </p:nvSpPr>
        <p:spPr bwMode="auto">
          <a:xfrm>
            <a:off x="304801" y="5546725"/>
            <a:ext cx="8520113"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a:ln>
                  <a:noFill/>
                </a:ln>
                <a:solidFill>
                  <a:srgbClr val="FAFD00"/>
                </a:solidFill>
                <a:effectLst/>
                <a:uLnTx/>
                <a:uFillTx/>
                <a:latin typeface="Times New Roman" charset="0"/>
                <a:ea typeface="宋体" charset="0"/>
                <a:cs typeface="宋体" charset="0"/>
              </a:rPr>
              <a:t>国际基本事工呈献…圣经纵览系列</a:t>
            </a:r>
            <a:r>
              <a:rPr kumimoji="0" lang="en-US" altLang="ja-JP" sz="2400" b="1" i="1" u="none" strike="noStrike" kern="1200" cap="none" spc="0" normalizeH="0" baseline="0" noProof="0">
                <a:ln>
                  <a:noFill/>
                </a:ln>
                <a:solidFill>
                  <a:srgbClr val="FAFD00"/>
                </a:solidFill>
                <a:effectLst/>
                <a:uLnTx/>
                <a:uFillTx/>
                <a:latin typeface="Times New Roman" charset="0"/>
                <a:ea typeface="宋体" charset="0"/>
                <a:cs typeface="宋体" charset="0"/>
              </a:rPr>
              <a:t>.                </a:t>
            </a:r>
            <a:r>
              <a:rPr kumimoji="0" lang="zh-CN" altLang="en-US" sz="2400" b="1" i="1" u="none" strike="noStrike" kern="1200" cap="none" spc="0" normalizeH="0" baseline="0" noProof="0">
                <a:ln>
                  <a:noFill/>
                </a:ln>
                <a:solidFill>
                  <a:srgbClr val="FAFD00"/>
                </a:solidFill>
                <a:effectLst/>
                <a:uLnTx/>
                <a:uFillTx/>
                <a:latin typeface="Times New Roman" charset="0"/>
                <a:ea typeface="宋体" charset="0"/>
                <a:cs typeface="宋体" charset="0"/>
              </a:rPr>
              <a:t>福特沃得</a:t>
            </a:r>
            <a:r>
              <a:rPr kumimoji="0" lang="en-US" altLang="ja-JP" sz="2400" b="1" i="1" u="none" strike="noStrike" kern="1200" cap="none" spc="0" normalizeH="0" baseline="0" noProof="0">
                <a:ln>
                  <a:noFill/>
                </a:ln>
                <a:solidFill>
                  <a:srgbClr val="FAFD00"/>
                </a:solidFill>
                <a:effectLst/>
                <a:uLnTx/>
                <a:uFillTx/>
                <a:latin typeface="Times New Roman" charset="0"/>
                <a:ea typeface="宋体" charset="0"/>
                <a:cs typeface="宋体" charset="0"/>
              </a:rPr>
              <a:t>, </a:t>
            </a:r>
            <a:r>
              <a:rPr kumimoji="0" lang="zh-CN" altLang="en-US" sz="2400" b="1" i="1" u="none" strike="noStrike" kern="1200" cap="none" spc="0" normalizeH="0" baseline="0" noProof="0">
                <a:ln>
                  <a:noFill/>
                </a:ln>
                <a:solidFill>
                  <a:srgbClr val="FAFD00"/>
                </a:solidFill>
                <a:effectLst/>
                <a:uLnTx/>
                <a:uFillTx/>
                <a:latin typeface="Times New Roman" charset="0"/>
                <a:ea typeface="宋体" charset="0"/>
                <a:cs typeface="宋体" charset="0"/>
              </a:rPr>
              <a:t>德州</a:t>
            </a:r>
            <a:endParaRPr kumimoji="0" lang="zh-CN" altLang="en-US" sz="2000" b="1" i="0" u="none" strike="noStrike" kern="1200" cap="none" spc="0" normalizeH="0" baseline="0" noProof="0">
              <a:ln>
                <a:noFill/>
              </a:ln>
              <a:solidFill>
                <a:srgbClr val="FAFD00"/>
              </a:solidFill>
              <a:effectLst/>
              <a:uLnTx/>
              <a:uFillTx/>
              <a:latin typeface="Times New Roman" charset="0"/>
              <a:ea typeface="宋体" charset="0"/>
              <a:cs typeface="宋体" charset="0"/>
            </a:endParaRPr>
          </a:p>
        </p:txBody>
      </p:sp>
      <p:sp>
        <p:nvSpPr>
          <p:cNvPr id="151563" name="Text Box 11"/>
          <p:cNvSpPr txBox="1">
            <a:spLocks noChangeArrowheads="1"/>
          </p:cNvSpPr>
          <p:nvPr/>
        </p:nvSpPr>
        <p:spPr bwMode="auto">
          <a:xfrm>
            <a:off x="3259139" y="6221413"/>
            <a:ext cx="2970212" cy="40011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B0C"/>
                </a:solidFill>
                <a:effectLst/>
                <a:uLnTx/>
                <a:uFillTx/>
                <a:latin typeface="Helvetica" pitchFamily="-112" charset="0"/>
                <a:ea typeface="ＭＳ Ｐゴシック" charset="0"/>
              </a:rPr>
              <a:t>www.biblebasically.com</a:t>
            </a:r>
          </a:p>
        </p:txBody>
      </p:sp>
      <p:sp>
        <p:nvSpPr>
          <p:cNvPr id="151564" name="Rectangle 12"/>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Chinese (Mandarin)</a:t>
            </a:r>
            <a:endParaRPr lang="en-US">
              <a:latin typeface="Times" charset="0"/>
              <a:ea typeface="ＭＳ Ｐゴシック" charset="0"/>
              <a:cs typeface="ＭＳ Ｐゴシック" charset="0"/>
            </a:endParaRPr>
          </a:p>
        </p:txBody>
      </p:sp>
      <p:pic>
        <p:nvPicPr>
          <p:cNvPr id="261132" name="Picture 13" descr="Chi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51708821"/>
      </p:ext>
    </p:extLst>
  </p:cSld>
  <p:clrMapOvr>
    <a:masterClrMapping/>
  </p:clrMapOvr>
  <p:transition spd="slow">
    <p:wheel spokes="0"/>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2"/>
          <p:cNvSpPr>
            <a:spLocks noGrp="1" noChangeArrowheads="1"/>
          </p:cNvSpPr>
          <p:nvPr>
            <p:ph type="subTitle" idx="1"/>
          </p:nvPr>
        </p:nvSpPr>
        <p:spPr/>
        <p:txBody>
          <a:bodyPr/>
          <a:lstStyle/>
          <a:p>
            <a:pPr eaLnBrk="1" hangingPunct="1"/>
            <a:endParaRPr lang="en-US">
              <a:latin typeface="Arial" panose="020B0604020202020204" pitchFamily="34" charset="0"/>
              <a:ea typeface="ＭＳ Ｐゴシック" charset="0"/>
              <a:cs typeface="Arial" panose="020B0604020202020204" pitchFamily="34" charset="0"/>
            </a:endParaRPr>
          </a:p>
        </p:txBody>
      </p:sp>
      <p:pic>
        <p:nvPicPr>
          <p:cNvPr id="308226" name="Picture 3"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08227" name="Group 4"/>
          <p:cNvGrpSpPr>
            <a:grpSpLocks/>
          </p:cNvGrpSpPr>
          <p:nvPr/>
        </p:nvGrpSpPr>
        <p:grpSpPr bwMode="auto">
          <a:xfrm>
            <a:off x="76201" y="5664199"/>
            <a:ext cx="8596313" cy="1346199"/>
            <a:chOff x="48" y="3424"/>
            <a:chExt cx="5415" cy="848"/>
          </a:xfrm>
        </p:grpSpPr>
        <p:sp>
          <p:nvSpPr>
            <p:cNvPr id="153605"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굴림" pitchFamily="-112" charset="-127"/>
                <a:cs typeface="Arial" panose="020B0604020202020204" pitchFamily="34" charset="0"/>
              </a:endParaRPr>
            </a:p>
          </p:txBody>
        </p:sp>
        <p:sp>
          <p:nvSpPr>
            <p:cNvPr id="153606" name="Text Box 6"/>
            <p:cNvSpPr txBox="1">
              <a:spLocks noChangeArrowheads="1"/>
            </p:cNvSpPr>
            <p:nvPr/>
          </p:nvSpPr>
          <p:spPr bwMode="auto">
            <a:xfrm>
              <a:off x="409" y="3424"/>
              <a:ext cx="5054" cy="54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ko-KR" sz="2000" b="1" i="1" u="none" strike="noStrike" kern="1200" cap="none" spc="0" normalizeH="0" baseline="0" noProof="0" dirty="0">
                  <a:ln>
                    <a:noFill/>
                  </a:ln>
                  <a:solidFill>
                    <a:srgbClr val="FAFD00"/>
                  </a:solidFill>
                  <a:effectLst/>
                  <a:uLnTx/>
                  <a:uFillTx/>
                  <a:latin typeface="Arial" panose="020B0604020202020204" pitchFamily="34" charset="0"/>
                  <a:ea typeface="굴림" charset="0"/>
                  <a:cs typeface="Arial" panose="020B0604020202020204" pitchFamily="34" charset="0"/>
                </a:rPr>
                <a:t>عرض تقديمي من خدمات الكتاب المقدس بشكل أساسي الدولية</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ko-KR" sz="2000" b="1" i="1" u="none" strike="noStrike" kern="1200" cap="none" spc="0" normalizeH="0" baseline="0" noProof="0" dirty="0">
                  <a:ln>
                    <a:noFill/>
                  </a:ln>
                  <a:solidFill>
                    <a:srgbClr val="FAFD00"/>
                  </a:solidFill>
                  <a:effectLst/>
                  <a:uLnTx/>
                  <a:uFillTx/>
                  <a:latin typeface="Arial" panose="020B0604020202020204" pitchFamily="34" charset="0"/>
                  <a:ea typeface="굴림" charset="0"/>
                  <a:cs typeface="Arial" panose="020B0604020202020204" pitchFamily="34" charset="0"/>
                </a:rPr>
                <a:t>فور وورث، تكساس</a:t>
              </a:r>
            </a:p>
          </p:txBody>
        </p:sp>
        <p:sp>
          <p:nvSpPr>
            <p:cNvPr id="153607"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Arial" panose="020B0604020202020204" pitchFamily="34" charset="0"/>
                  <a:ea typeface="굴림" pitchFamily="-112" charset="-127"/>
                  <a:cs typeface="Arial" panose="020B0604020202020204" pitchFamily="34" charset="0"/>
                </a:rPr>
                <a:t>www.biblebasically.com</a:t>
              </a:r>
            </a:p>
          </p:txBody>
        </p:sp>
      </p:grpSp>
      <p:sp>
        <p:nvSpPr>
          <p:cNvPr id="308228"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panose="020B0604020202020204" pitchFamily="34" charset="0"/>
                <a:ea typeface="굴림" charset="0"/>
                <a:cs typeface="Arial" panose="020B0604020202020204" pitchFamily="34" charset="0"/>
              </a:rPr>
              <a:t>©2004 TBBMI</a:t>
            </a:r>
          </a:p>
        </p:txBody>
      </p:sp>
      <p:sp>
        <p:nvSpPr>
          <p:cNvPr id="308229" name="Rectangle 9"/>
          <p:cNvSpPr>
            <a:spLocks noChangeArrowheads="1"/>
          </p:cNvSpPr>
          <p:nvPr/>
        </p:nvSpPr>
        <p:spPr bwMode="auto">
          <a:xfrm>
            <a:off x="7664699" y="6526929"/>
            <a:ext cx="572594"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panose="020B0604020202020204" pitchFamily="34" charset="0"/>
                <a:ea typeface="굴림" charset="0"/>
                <a:cs typeface="Arial" panose="020B0604020202020204" pitchFamily="34" charset="0"/>
              </a:rPr>
              <a:t>8.0.01.</a:t>
            </a:r>
          </a:p>
        </p:txBody>
      </p:sp>
      <p:sp>
        <p:nvSpPr>
          <p:cNvPr id="308230"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panose="020B0604020202020204" pitchFamily="34" charset="0"/>
                <a:ea typeface="굴림" charset="0"/>
                <a:cs typeface="Arial" panose="020B0604020202020204" pitchFamily="34" charset="0"/>
              </a:rPr>
              <a:t>04</a:t>
            </a:r>
          </a:p>
        </p:txBody>
      </p:sp>
      <p:sp>
        <p:nvSpPr>
          <p:cNvPr id="153611" name="Text Box 11"/>
          <p:cNvSpPr txBox="1">
            <a:spLocks noChangeArrowheads="1"/>
          </p:cNvSpPr>
          <p:nvPr/>
        </p:nvSpPr>
        <p:spPr bwMode="auto">
          <a:xfrm>
            <a:off x="0" y="457200"/>
            <a:ext cx="91440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TBB </a:t>
            </a:r>
            <a:r>
              <a:rPr kumimoji="0" lang="ar-JO" sz="7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مواد</a:t>
            </a:r>
            <a:endParaRPr kumimoji="0" lang="en-US" sz="7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
        <p:nvSpPr>
          <p:cNvPr id="153612" name="Text Box 12"/>
          <p:cNvSpPr txBox="1">
            <a:spLocks noGrp="1" noChangeArrowheads="1"/>
          </p:cNvSpPr>
          <p:nvPr>
            <p:ph type="ctrTitle"/>
          </p:nvPr>
        </p:nvSpPr>
        <p:spPr>
          <a:xfrm>
            <a:off x="228600" y="2133600"/>
            <a:ext cx="8686800" cy="1905000"/>
          </a:xfrm>
          <a:effectLst>
            <a:outerShdw blurRad="63500" dist="35921" dir="2700000" algn="ctr" rotWithShape="0">
              <a:srgbClr val="000000">
                <a:alpha val="74998"/>
              </a:srgbClr>
            </a:outerShdw>
          </a:effectLst>
        </p:spPr>
        <p:txBody>
          <a:bodyPr/>
          <a:lstStyle/>
          <a:p>
            <a:pPr>
              <a:defRPr/>
            </a:pPr>
            <a:r>
              <a:rPr lang="ar-JO" b="1" dirty="0">
                <a:solidFill>
                  <a:srgbClr val="FFFF00"/>
                </a:solidFill>
                <a:latin typeface="Arial" panose="020B0604020202020204" pitchFamily="34" charset="0"/>
                <a:cs typeface="Arial" panose="020B0604020202020204" pitchFamily="34" charset="0"/>
              </a:rPr>
              <a:t>العرض التقديمي ( 945 شريحة )</a:t>
            </a:r>
            <a:br>
              <a:rPr lang="en-US" b="1" dirty="0">
                <a:solidFill>
                  <a:srgbClr val="FFFF00"/>
                </a:solidFill>
                <a:latin typeface="Arial" panose="020B0604020202020204" pitchFamily="34" charset="0"/>
                <a:cs typeface="Arial" panose="020B0604020202020204" pitchFamily="34" charset="0"/>
              </a:rPr>
            </a:br>
            <a:r>
              <a:rPr lang="ar-JO" b="1" dirty="0">
                <a:solidFill>
                  <a:srgbClr val="FFFF00"/>
                </a:solidFill>
                <a:latin typeface="Arial" panose="020B0604020202020204" pitchFamily="34" charset="0"/>
                <a:cs typeface="Arial" panose="020B0604020202020204" pitchFamily="34" charset="0"/>
              </a:rPr>
              <a:t>كتاب الطالب ( 100 صفحة )</a:t>
            </a:r>
            <a:br>
              <a:rPr lang="en-US" b="1" dirty="0">
                <a:solidFill>
                  <a:srgbClr val="FFFF00"/>
                </a:solidFill>
                <a:latin typeface="Arial" panose="020B0604020202020204" pitchFamily="34" charset="0"/>
                <a:cs typeface="Arial" panose="020B0604020202020204" pitchFamily="34" charset="0"/>
              </a:rPr>
            </a:br>
            <a:r>
              <a:rPr lang="ar-JO" b="1" dirty="0">
                <a:solidFill>
                  <a:srgbClr val="FFFF00"/>
                </a:solidFill>
                <a:latin typeface="Arial" panose="020B0604020202020204" pitchFamily="34" charset="0"/>
                <a:cs typeface="Arial" panose="020B0604020202020204" pitchFamily="34" charset="0"/>
              </a:rPr>
              <a:t>مخطوطة المعلم ( 400 صفحة )</a:t>
            </a:r>
            <a:endParaRPr lang="en-US" b="1" dirty="0">
              <a:solidFill>
                <a:srgbClr val="FFFF00"/>
              </a:solidFill>
              <a:latin typeface="Arial" panose="020B0604020202020204" pitchFamily="34" charset="0"/>
              <a:cs typeface="Arial" panose="020B0604020202020204" pitchFamily="34" charset="0"/>
            </a:endParaRPr>
          </a:p>
        </p:txBody>
      </p:sp>
      <p:sp>
        <p:nvSpPr>
          <p:cNvPr id="153613" name="Text Box 13"/>
          <p:cNvSpPr txBox="1">
            <a:spLocks noChangeArrowheads="1"/>
          </p:cNvSpPr>
          <p:nvPr/>
        </p:nvSpPr>
        <p:spPr bwMode="auto">
          <a:xfrm>
            <a:off x="304800" y="4267200"/>
            <a:ext cx="8686800" cy="12954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كاملة باللغة </a:t>
            </a:r>
            <a:br>
              <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b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الإنجليزية</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الصينية</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الهندية</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الأندونيسية</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الكورية</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الماليزية</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المنغولية</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الروسية</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الإسبانية</a:t>
            </a:r>
            <a:endParaRPr kumimoji="0" lang="en-US" sz="4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4778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12"/>
                                        </p:tgtEl>
                                        <p:attrNameLst>
                                          <p:attrName>style.visibility</p:attrName>
                                        </p:attrNameLst>
                                      </p:cBhvr>
                                      <p:to>
                                        <p:strVal val="visible"/>
                                      </p:to>
                                    </p:set>
                                    <p:animEffect transition="in" filter="dissolve">
                                      <p:cBhvr>
                                        <p:cTn id="7" dur="500"/>
                                        <p:tgtEl>
                                          <p:spTgt spid="1536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536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2" grpId="0" autoUpdateAnimBg="0"/>
      <p:bldP spid="153613"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620713"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8800" b="0"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endParaRPr kumimoji="0" lang="en-US" sz="8800" b="0"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endParaRPr>
          </a:p>
        </p:txBody>
      </p:sp>
      <p:pic>
        <p:nvPicPr>
          <p:cNvPr id="267267"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4" y="642938"/>
            <a:ext cx="5702300" cy="5478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67268" name="Rectangle 10"/>
          <p:cNvSpPr>
            <a:spLocks noChangeArrowheads="1"/>
          </p:cNvSpPr>
          <p:nvPr/>
        </p:nvSpPr>
        <p:spPr bwMode="auto">
          <a:xfrm>
            <a:off x="2205039" y="622301"/>
            <a:ext cx="5715000" cy="55292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67269" name="Text Box 12"/>
          <p:cNvSpPr txBox="1">
            <a:spLocks noChangeArrowheads="1"/>
          </p:cNvSpPr>
          <p:nvPr/>
        </p:nvSpPr>
        <p:spPr bwMode="auto">
          <a:xfrm>
            <a:off x="8753185"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67270" name="Text Box 14"/>
          <p:cNvSpPr txBox="1">
            <a:spLocks noChangeArrowheads="1"/>
          </p:cNvSpPr>
          <p:nvPr/>
        </p:nvSpPr>
        <p:spPr bwMode="auto">
          <a:xfrm>
            <a:off x="8797326" y="6183283"/>
            <a:ext cx="25519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267271" name="Text Box 15"/>
          <p:cNvSpPr txBox="1">
            <a:spLocks noChangeArrowheads="1"/>
          </p:cNvSpPr>
          <p:nvPr/>
        </p:nvSpPr>
        <p:spPr bwMode="auto">
          <a:xfrm>
            <a:off x="8338639" y="6485037"/>
            <a:ext cx="2343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267272" name="Text Box 16"/>
          <p:cNvSpPr txBox="1">
            <a:spLocks noChangeArrowheads="1"/>
          </p:cNvSpPr>
          <p:nvPr/>
        </p:nvSpPr>
        <p:spPr bwMode="auto">
          <a:xfrm>
            <a:off x="8086580" y="6518990"/>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39</a:t>
            </a:r>
          </a:p>
        </p:txBody>
      </p:sp>
      <p:sp>
        <p:nvSpPr>
          <p:cNvPr id="267273" name="Text Box 18"/>
          <p:cNvSpPr txBox="1">
            <a:spLocks noChangeArrowheads="1"/>
          </p:cNvSpPr>
          <p:nvPr/>
        </p:nvSpPr>
        <p:spPr bwMode="auto">
          <a:xfrm>
            <a:off x="7085233" y="6269444"/>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p>
        </p:txBody>
      </p:sp>
      <p:sp>
        <p:nvSpPr>
          <p:cNvPr id="267274" name="Rectangle 8"/>
          <p:cNvSpPr>
            <a:spLocks noChangeArrowheads="1"/>
          </p:cNvSpPr>
          <p:nvPr/>
        </p:nvSpPr>
        <p:spPr bwMode="auto">
          <a:xfrm rot="835137">
            <a:off x="5241926" y="15367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1A0004"/>
                </a:solidFill>
                <a:effectLst/>
                <a:uLnTx/>
                <a:uFillTx/>
                <a:latin typeface="Arial" panose="020B0604020202020204" pitchFamily="34" charset="0"/>
                <a:ea typeface="宋体" charset="0"/>
                <a:cs typeface="Arial" panose="020B0604020202020204" pitchFamily="34" charset="0"/>
              </a:rPr>
              <a:t>C</a:t>
            </a:r>
            <a:endParaRPr kumimoji="0" lang="zh-CN" altLang="en-US" sz="2000" b="1" i="0" u="none" strike="noStrike" kern="1200" cap="none" spc="0" normalizeH="0" baseline="0" noProof="0">
              <a:ln>
                <a:noFill/>
              </a:ln>
              <a:solidFill>
                <a:srgbClr val="1A0004"/>
              </a:solidFill>
              <a:effectLst/>
              <a:uLnTx/>
              <a:uFillTx/>
              <a:latin typeface="Arial" panose="020B0604020202020204" pitchFamily="34" charset="0"/>
              <a:ea typeface="宋体" charset="0"/>
              <a:cs typeface="Arial" panose="020B0604020202020204" pitchFamily="34" charset="0"/>
            </a:endParaRPr>
          </a:p>
        </p:txBody>
      </p:sp>
      <p:sp>
        <p:nvSpPr>
          <p:cNvPr id="267275" name="Rectangle 8"/>
          <p:cNvSpPr>
            <a:spLocks noChangeArrowheads="1"/>
          </p:cNvSpPr>
          <p:nvPr/>
        </p:nvSpPr>
        <p:spPr bwMode="auto">
          <a:xfrm rot="835137">
            <a:off x="5111752" y="2628901"/>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1A0004"/>
                </a:solidFill>
                <a:effectLst/>
                <a:uLnTx/>
                <a:uFillTx/>
                <a:latin typeface="Arial" panose="020B0604020202020204" pitchFamily="34" charset="0"/>
                <a:ea typeface="宋体" charset="0"/>
                <a:cs typeface="Arial" panose="020B0604020202020204" pitchFamily="34" charset="0"/>
              </a:rPr>
              <a:t>7</a:t>
            </a:r>
            <a:endParaRPr kumimoji="0" lang="zh-CN" altLang="en-US" sz="2000" b="1" i="0" u="none" strike="noStrike" kern="1200" cap="none" spc="0" normalizeH="0" baseline="0" noProof="0">
              <a:ln>
                <a:noFill/>
              </a:ln>
              <a:solidFill>
                <a:srgbClr val="1A0004"/>
              </a:solidFill>
              <a:effectLst/>
              <a:uLnTx/>
              <a:uFillTx/>
              <a:latin typeface="Arial" panose="020B0604020202020204" pitchFamily="34" charset="0"/>
              <a:ea typeface="宋体" charset="0"/>
              <a:cs typeface="Arial" panose="020B0604020202020204" pitchFamily="34" charset="0"/>
            </a:endParaRPr>
          </a:p>
        </p:txBody>
      </p:sp>
      <p:sp>
        <p:nvSpPr>
          <p:cNvPr id="267276" name="Rectangle 8"/>
          <p:cNvSpPr>
            <a:spLocks noChangeArrowheads="1"/>
          </p:cNvSpPr>
          <p:nvPr/>
        </p:nvSpPr>
        <p:spPr bwMode="auto">
          <a:xfrm rot="835137">
            <a:off x="4967288" y="3611564"/>
            <a:ext cx="442912" cy="339725"/>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1A0004"/>
                </a:solidFill>
                <a:effectLst/>
                <a:uLnTx/>
                <a:uFillTx/>
                <a:latin typeface="Arial" panose="020B0604020202020204" pitchFamily="34" charset="0"/>
                <a:ea typeface="宋体" charset="0"/>
                <a:cs typeface="Arial" panose="020B0604020202020204" pitchFamily="34" charset="0"/>
              </a:rPr>
              <a:t>S</a:t>
            </a:r>
            <a:endParaRPr kumimoji="0" lang="zh-CN" altLang="en-US" sz="2000" b="1" i="0" u="none" strike="noStrike" kern="1200" cap="none" spc="0" normalizeH="0" baseline="0" noProof="0">
              <a:ln>
                <a:noFill/>
              </a:ln>
              <a:solidFill>
                <a:srgbClr val="1A0004"/>
              </a:solidFill>
              <a:effectLst/>
              <a:uLnTx/>
              <a:uFillTx/>
              <a:latin typeface="Arial" panose="020B0604020202020204" pitchFamily="34" charset="0"/>
              <a:ea typeface="宋体" charset="0"/>
              <a:cs typeface="Arial" panose="020B0604020202020204" pitchFamily="34" charset="0"/>
            </a:endParaRPr>
          </a:p>
        </p:txBody>
      </p:sp>
      <p:sp>
        <p:nvSpPr>
          <p:cNvPr id="267277" name="Rectangle 8"/>
          <p:cNvSpPr>
            <a:spLocks noChangeArrowheads="1"/>
          </p:cNvSpPr>
          <p:nvPr/>
        </p:nvSpPr>
        <p:spPr bwMode="auto">
          <a:xfrm rot="835137">
            <a:off x="4800601" y="4538664"/>
            <a:ext cx="444500" cy="338137"/>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1A0004"/>
                </a:solidFill>
                <a:effectLst/>
                <a:uLnTx/>
                <a:uFillTx/>
                <a:latin typeface="Arial" panose="020B0604020202020204" pitchFamily="34" charset="0"/>
                <a:ea typeface="宋体" charset="0"/>
                <a:cs typeface="Arial" panose="020B0604020202020204" pitchFamily="34" charset="0"/>
              </a:rPr>
              <a:t>J</a:t>
            </a:r>
            <a:endParaRPr kumimoji="0" lang="zh-CN" altLang="en-US" sz="2000" b="1" i="0" u="none" strike="noStrike" kern="1200" cap="none" spc="0" normalizeH="0" baseline="0" noProof="0">
              <a:ln>
                <a:noFill/>
              </a:ln>
              <a:solidFill>
                <a:srgbClr val="1A0004"/>
              </a:solidFill>
              <a:effectLst/>
              <a:uLnTx/>
              <a:uFillTx/>
              <a:latin typeface="Arial" panose="020B0604020202020204" pitchFamily="34" charset="0"/>
              <a:ea typeface="宋体" charset="0"/>
              <a:cs typeface="Arial" panose="020B0604020202020204" pitchFamily="34" charset="0"/>
            </a:endParaRPr>
          </a:p>
        </p:txBody>
      </p:sp>
      <p:sp>
        <p:nvSpPr>
          <p:cNvPr id="2" name="Title 1"/>
          <p:cNvSpPr>
            <a:spLocks noGrp="1"/>
          </p:cNvSpPr>
          <p:nvPr>
            <p:ph type="title" idx="4294967295"/>
          </p:nvPr>
        </p:nvSpPr>
        <p:spPr>
          <a:xfrm>
            <a:off x="407988" y="2255839"/>
            <a:ext cx="8361363" cy="920765"/>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ar-JO" sz="5400" kern="1200" dirty="0">
                <a:solidFill>
                  <a:srgbClr val="E8EC39"/>
                </a:solidFill>
                <a:latin typeface="Arial" panose="020B0604020202020204" pitchFamily="34" charset="0"/>
                <a:ea typeface="+mn-ea"/>
                <a:cs typeface="Arial" panose="020B0604020202020204" pitchFamily="34" charset="0"/>
              </a:rPr>
              <a:t>ملف كتابك المقدس</a:t>
            </a:r>
            <a:endParaRPr lang="en-US" sz="5400" kern="1200" dirty="0">
              <a:solidFill>
                <a:srgbClr val="E8EC39"/>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04390074"/>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49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4" y="642938"/>
            <a:ext cx="5702300" cy="5478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69314" name="Rectangle 8"/>
          <p:cNvSpPr>
            <a:spLocks noChangeArrowheads="1"/>
          </p:cNvSpPr>
          <p:nvPr/>
        </p:nvSpPr>
        <p:spPr bwMode="auto">
          <a:xfrm rot="835137">
            <a:off x="5241926" y="15367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1A0004"/>
                </a:solidFill>
                <a:effectLst/>
                <a:uLnTx/>
                <a:uFillTx/>
                <a:latin typeface="Arial" panose="020B0604020202020204" pitchFamily="34" charset="0"/>
                <a:ea typeface="宋体" charset="0"/>
                <a:cs typeface="Arial" panose="020B0604020202020204" pitchFamily="34" charset="0"/>
              </a:rPr>
              <a:t>C</a:t>
            </a:r>
            <a:endParaRPr kumimoji="0" lang="zh-CN" altLang="en-US" sz="2000" b="1" i="0" u="none" strike="noStrike" kern="1200" cap="none" spc="0" normalizeH="0" baseline="0" noProof="0">
              <a:ln>
                <a:noFill/>
              </a:ln>
              <a:solidFill>
                <a:srgbClr val="1A0004"/>
              </a:solidFill>
              <a:effectLst/>
              <a:uLnTx/>
              <a:uFillTx/>
              <a:latin typeface="Arial" panose="020B0604020202020204" pitchFamily="34" charset="0"/>
              <a:ea typeface="宋体" charset="0"/>
              <a:cs typeface="Arial" panose="020B0604020202020204" pitchFamily="34" charset="0"/>
            </a:endParaRPr>
          </a:p>
        </p:txBody>
      </p:sp>
      <p:sp>
        <p:nvSpPr>
          <p:cNvPr id="269315" name="Rectangle 8"/>
          <p:cNvSpPr>
            <a:spLocks noChangeArrowheads="1"/>
          </p:cNvSpPr>
          <p:nvPr/>
        </p:nvSpPr>
        <p:spPr bwMode="auto">
          <a:xfrm rot="835137">
            <a:off x="5111752" y="2628901"/>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1A0004"/>
                </a:solidFill>
                <a:effectLst/>
                <a:uLnTx/>
                <a:uFillTx/>
                <a:latin typeface="Arial" panose="020B0604020202020204" pitchFamily="34" charset="0"/>
                <a:ea typeface="宋体" charset="0"/>
                <a:cs typeface="Arial" panose="020B0604020202020204" pitchFamily="34" charset="0"/>
              </a:rPr>
              <a:t>7</a:t>
            </a:r>
            <a:endParaRPr kumimoji="0" lang="zh-CN" altLang="en-US" sz="2000" b="1" i="0" u="none" strike="noStrike" kern="1200" cap="none" spc="0" normalizeH="0" baseline="0" noProof="0">
              <a:ln>
                <a:noFill/>
              </a:ln>
              <a:solidFill>
                <a:srgbClr val="1A0004"/>
              </a:solidFill>
              <a:effectLst/>
              <a:uLnTx/>
              <a:uFillTx/>
              <a:latin typeface="Arial" panose="020B0604020202020204" pitchFamily="34" charset="0"/>
              <a:ea typeface="宋体" charset="0"/>
              <a:cs typeface="Arial" panose="020B0604020202020204" pitchFamily="34" charset="0"/>
            </a:endParaRPr>
          </a:p>
        </p:txBody>
      </p:sp>
      <p:sp>
        <p:nvSpPr>
          <p:cNvPr id="269316" name="Rectangle 8"/>
          <p:cNvSpPr>
            <a:spLocks noChangeArrowheads="1"/>
          </p:cNvSpPr>
          <p:nvPr/>
        </p:nvSpPr>
        <p:spPr bwMode="auto">
          <a:xfrm rot="835137">
            <a:off x="4967288" y="3611564"/>
            <a:ext cx="442912" cy="339725"/>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1A0004"/>
                </a:solidFill>
                <a:effectLst/>
                <a:uLnTx/>
                <a:uFillTx/>
                <a:latin typeface="Arial" panose="020B0604020202020204" pitchFamily="34" charset="0"/>
                <a:ea typeface="宋体" charset="0"/>
                <a:cs typeface="Arial" panose="020B0604020202020204" pitchFamily="34" charset="0"/>
              </a:rPr>
              <a:t>S</a:t>
            </a:r>
            <a:endParaRPr kumimoji="0" lang="zh-CN" altLang="en-US" sz="2000" b="1" i="0" u="none" strike="noStrike" kern="1200" cap="none" spc="0" normalizeH="0" baseline="0" noProof="0">
              <a:ln>
                <a:noFill/>
              </a:ln>
              <a:solidFill>
                <a:srgbClr val="1A0004"/>
              </a:solidFill>
              <a:effectLst/>
              <a:uLnTx/>
              <a:uFillTx/>
              <a:latin typeface="Arial" panose="020B0604020202020204" pitchFamily="34" charset="0"/>
              <a:ea typeface="宋体" charset="0"/>
              <a:cs typeface="Arial" panose="020B0604020202020204" pitchFamily="34" charset="0"/>
            </a:endParaRPr>
          </a:p>
        </p:txBody>
      </p:sp>
      <p:sp>
        <p:nvSpPr>
          <p:cNvPr id="269317" name="Rectangle 8"/>
          <p:cNvSpPr>
            <a:spLocks noChangeArrowheads="1"/>
          </p:cNvSpPr>
          <p:nvPr/>
        </p:nvSpPr>
        <p:spPr bwMode="auto">
          <a:xfrm rot="835137">
            <a:off x="4800601" y="4538664"/>
            <a:ext cx="444500" cy="338137"/>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1A0004"/>
                </a:solidFill>
                <a:effectLst/>
                <a:uLnTx/>
                <a:uFillTx/>
                <a:latin typeface="Arial" panose="020B0604020202020204" pitchFamily="34" charset="0"/>
                <a:ea typeface="宋体" charset="0"/>
                <a:cs typeface="Arial" panose="020B0604020202020204" pitchFamily="34" charset="0"/>
              </a:rPr>
              <a:t>J</a:t>
            </a:r>
            <a:endParaRPr kumimoji="0" lang="zh-CN" altLang="en-US" sz="2000" b="1" i="0" u="none" strike="noStrike" kern="1200" cap="none" spc="0" normalizeH="0" baseline="0" noProof="0">
              <a:ln>
                <a:noFill/>
              </a:ln>
              <a:solidFill>
                <a:srgbClr val="1A0004"/>
              </a:solidFill>
              <a:effectLst/>
              <a:uLnTx/>
              <a:uFillTx/>
              <a:latin typeface="Arial" panose="020B0604020202020204" pitchFamily="34" charset="0"/>
              <a:ea typeface="宋体" charset="0"/>
              <a:cs typeface="Arial" panose="020B0604020202020204" pitchFamily="34" charset="0"/>
            </a:endParaRPr>
          </a:p>
        </p:txBody>
      </p:sp>
      <p:sp>
        <p:nvSpPr>
          <p:cNvPr id="269318" name="Rectangle 494"/>
          <p:cNvSpPr>
            <a:spLocks noChangeArrowheads="1"/>
          </p:cNvSpPr>
          <p:nvPr/>
        </p:nvSpPr>
        <p:spPr bwMode="auto">
          <a:xfrm>
            <a:off x="2205039" y="622301"/>
            <a:ext cx="5715000" cy="55292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930" name="Rectangle 2"/>
          <p:cNvSpPr>
            <a:spLocks noChangeArrowheads="1"/>
          </p:cNvSpPr>
          <p:nvPr/>
        </p:nvSpPr>
        <p:spPr bwMode="auto">
          <a:xfrm>
            <a:off x="620713" y="160339"/>
            <a:ext cx="777456"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8800" b="0"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endParaRPr kumimoji="0" lang="en-US" sz="8800" b="0"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482"/>
          <p:cNvGrpSpPr>
            <a:grpSpLocks/>
          </p:cNvGrpSpPr>
          <p:nvPr/>
        </p:nvGrpSpPr>
        <p:grpSpPr bwMode="auto">
          <a:xfrm>
            <a:off x="2405063" y="800101"/>
            <a:ext cx="2671763" cy="1568450"/>
            <a:chOff x="1366" y="630"/>
            <a:chExt cx="1683" cy="988"/>
          </a:xfrm>
        </p:grpSpPr>
        <p:grpSp>
          <p:nvGrpSpPr>
            <p:cNvPr id="269391" name="Group 468"/>
            <p:cNvGrpSpPr>
              <a:grpSpLocks/>
            </p:cNvGrpSpPr>
            <p:nvPr/>
          </p:nvGrpSpPr>
          <p:grpSpPr bwMode="auto">
            <a:xfrm>
              <a:off x="1366" y="669"/>
              <a:ext cx="1683" cy="949"/>
              <a:chOff x="1002" y="157"/>
              <a:chExt cx="1683" cy="949"/>
            </a:xfrm>
          </p:grpSpPr>
          <p:sp>
            <p:nvSpPr>
              <p:cNvPr id="269393" name="AutoShape 46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69394" name="Rectangle 47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69395" name="Rectangle 47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69396" name="Rectangle 47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269392" name="Text Box 376"/>
            <p:cNvSpPr txBox="1">
              <a:spLocks noChangeArrowheads="1"/>
            </p:cNvSpPr>
            <p:nvPr/>
          </p:nvSpPr>
          <p:spPr bwMode="auto">
            <a:xfrm>
              <a:off x="1825" y="630"/>
              <a:ext cx="20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1</a:t>
              </a:r>
            </a:p>
          </p:txBody>
        </p:sp>
      </p:grpSp>
      <p:grpSp>
        <p:nvGrpSpPr>
          <p:cNvPr id="4" name="Group 483"/>
          <p:cNvGrpSpPr>
            <a:grpSpLocks/>
          </p:cNvGrpSpPr>
          <p:nvPr/>
        </p:nvGrpSpPr>
        <p:grpSpPr bwMode="auto">
          <a:xfrm>
            <a:off x="2684463" y="1181101"/>
            <a:ext cx="2671763" cy="1568450"/>
            <a:chOff x="1542" y="870"/>
            <a:chExt cx="1683" cy="988"/>
          </a:xfrm>
        </p:grpSpPr>
        <p:grpSp>
          <p:nvGrpSpPr>
            <p:cNvPr id="269385" name="Group 463"/>
            <p:cNvGrpSpPr>
              <a:grpSpLocks/>
            </p:cNvGrpSpPr>
            <p:nvPr/>
          </p:nvGrpSpPr>
          <p:grpSpPr bwMode="auto">
            <a:xfrm>
              <a:off x="1542" y="909"/>
              <a:ext cx="1683" cy="949"/>
              <a:chOff x="1002" y="157"/>
              <a:chExt cx="1683" cy="949"/>
            </a:xfrm>
          </p:grpSpPr>
          <p:sp>
            <p:nvSpPr>
              <p:cNvPr id="269387" name="AutoShape 46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69388" name="Rectangle 46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69389" name="Rectangle 46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69390" name="Rectangle 46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269386" name="Text Box 473"/>
            <p:cNvSpPr txBox="1">
              <a:spLocks noChangeArrowheads="1"/>
            </p:cNvSpPr>
            <p:nvPr/>
          </p:nvSpPr>
          <p:spPr bwMode="auto">
            <a:xfrm>
              <a:off x="2017" y="870"/>
              <a:ext cx="20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2</a:t>
              </a:r>
            </a:p>
          </p:txBody>
        </p:sp>
      </p:grpSp>
      <p:grpSp>
        <p:nvGrpSpPr>
          <p:cNvPr id="6" name="Group 484"/>
          <p:cNvGrpSpPr>
            <a:grpSpLocks/>
          </p:cNvGrpSpPr>
          <p:nvPr/>
        </p:nvGrpSpPr>
        <p:grpSpPr bwMode="auto">
          <a:xfrm>
            <a:off x="3021013" y="1587501"/>
            <a:ext cx="2671763" cy="1543051"/>
            <a:chOff x="1754" y="1126"/>
            <a:chExt cx="1683" cy="972"/>
          </a:xfrm>
        </p:grpSpPr>
        <p:grpSp>
          <p:nvGrpSpPr>
            <p:cNvPr id="269379" name="Group 428"/>
            <p:cNvGrpSpPr>
              <a:grpSpLocks/>
            </p:cNvGrpSpPr>
            <p:nvPr/>
          </p:nvGrpSpPr>
          <p:grpSpPr bwMode="auto">
            <a:xfrm>
              <a:off x="1754" y="1149"/>
              <a:ext cx="1683" cy="949"/>
              <a:chOff x="1002" y="157"/>
              <a:chExt cx="1683" cy="949"/>
            </a:xfrm>
          </p:grpSpPr>
          <p:sp>
            <p:nvSpPr>
              <p:cNvPr id="269381" name="AutoShape 42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69382" name="Rectangle 43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69383" name="Rectangle 43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69384" name="Rectangle 43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269380" name="Text Box 474"/>
            <p:cNvSpPr txBox="1">
              <a:spLocks noChangeArrowheads="1"/>
            </p:cNvSpPr>
            <p:nvPr/>
          </p:nvSpPr>
          <p:spPr bwMode="auto">
            <a:xfrm>
              <a:off x="2201" y="1126"/>
              <a:ext cx="20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3</a:t>
              </a:r>
            </a:p>
          </p:txBody>
        </p:sp>
      </p:grpSp>
      <p:grpSp>
        <p:nvGrpSpPr>
          <p:cNvPr id="8" name="Group 485"/>
          <p:cNvGrpSpPr>
            <a:grpSpLocks/>
          </p:cNvGrpSpPr>
          <p:nvPr/>
        </p:nvGrpSpPr>
        <p:grpSpPr bwMode="auto">
          <a:xfrm>
            <a:off x="3275013" y="1968502"/>
            <a:ext cx="2671763" cy="1555751"/>
            <a:chOff x="1914" y="1366"/>
            <a:chExt cx="1683" cy="980"/>
          </a:xfrm>
        </p:grpSpPr>
        <p:grpSp>
          <p:nvGrpSpPr>
            <p:cNvPr id="269373" name="Group 423"/>
            <p:cNvGrpSpPr>
              <a:grpSpLocks/>
            </p:cNvGrpSpPr>
            <p:nvPr/>
          </p:nvGrpSpPr>
          <p:grpSpPr bwMode="auto">
            <a:xfrm>
              <a:off x="1914" y="1397"/>
              <a:ext cx="1683" cy="949"/>
              <a:chOff x="1002" y="157"/>
              <a:chExt cx="1683" cy="949"/>
            </a:xfrm>
          </p:grpSpPr>
          <p:sp>
            <p:nvSpPr>
              <p:cNvPr id="269375" name="AutoShape 42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69376" name="Rectangle 42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69377" name="Rectangle 42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69378" name="Rectangle 42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269374" name="Text Box 475"/>
            <p:cNvSpPr txBox="1">
              <a:spLocks noChangeArrowheads="1"/>
            </p:cNvSpPr>
            <p:nvPr/>
          </p:nvSpPr>
          <p:spPr bwMode="auto">
            <a:xfrm>
              <a:off x="2377" y="1366"/>
              <a:ext cx="20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4</a:t>
              </a:r>
            </a:p>
          </p:txBody>
        </p:sp>
      </p:grpSp>
      <p:grpSp>
        <p:nvGrpSpPr>
          <p:cNvPr id="10" name="Group 486"/>
          <p:cNvGrpSpPr>
            <a:grpSpLocks/>
          </p:cNvGrpSpPr>
          <p:nvPr/>
        </p:nvGrpSpPr>
        <p:grpSpPr bwMode="auto">
          <a:xfrm>
            <a:off x="3560763" y="2349502"/>
            <a:ext cx="2671763" cy="1555751"/>
            <a:chOff x="2094" y="1606"/>
            <a:chExt cx="1683" cy="980"/>
          </a:xfrm>
        </p:grpSpPr>
        <p:grpSp>
          <p:nvGrpSpPr>
            <p:cNvPr id="269367" name="Group 433"/>
            <p:cNvGrpSpPr>
              <a:grpSpLocks/>
            </p:cNvGrpSpPr>
            <p:nvPr/>
          </p:nvGrpSpPr>
          <p:grpSpPr bwMode="auto">
            <a:xfrm>
              <a:off x="2094" y="1637"/>
              <a:ext cx="1683" cy="949"/>
              <a:chOff x="1002" y="157"/>
              <a:chExt cx="1683" cy="949"/>
            </a:xfrm>
          </p:grpSpPr>
          <p:sp>
            <p:nvSpPr>
              <p:cNvPr id="269369" name="AutoShape 43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69370" name="Rectangle 43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69371" name="Rectangle 43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69372" name="Rectangle 43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269368" name="Text Box 476"/>
            <p:cNvSpPr txBox="1">
              <a:spLocks noChangeArrowheads="1"/>
            </p:cNvSpPr>
            <p:nvPr/>
          </p:nvSpPr>
          <p:spPr bwMode="auto">
            <a:xfrm>
              <a:off x="2561" y="1606"/>
              <a:ext cx="20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5</a:t>
              </a:r>
            </a:p>
          </p:txBody>
        </p:sp>
      </p:grpSp>
      <p:grpSp>
        <p:nvGrpSpPr>
          <p:cNvPr id="12" name="Group 487"/>
          <p:cNvGrpSpPr>
            <a:grpSpLocks/>
          </p:cNvGrpSpPr>
          <p:nvPr/>
        </p:nvGrpSpPr>
        <p:grpSpPr bwMode="auto">
          <a:xfrm>
            <a:off x="3865563" y="2717801"/>
            <a:ext cx="2671763" cy="1568450"/>
            <a:chOff x="2286" y="1838"/>
            <a:chExt cx="1683" cy="988"/>
          </a:xfrm>
        </p:grpSpPr>
        <p:grpSp>
          <p:nvGrpSpPr>
            <p:cNvPr id="269361" name="Group 438"/>
            <p:cNvGrpSpPr>
              <a:grpSpLocks/>
            </p:cNvGrpSpPr>
            <p:nvPr/>
          </p:nvGrpSpPr>
          <p:grpSpPr bwMode="auto">
            <a:xfrm>
              <a:off x="2286" y="1877"/>
              <a:ext cx="1683" cy="949"/>
              <a:chOff x="1002" y="157"/>
              <a:chExt cx="1683" cy="949"/>
            </a:xfrm>
          </p:grpSpPr>
          <p:sp>
            <p:nvSpPr>
              <p:cNvPr id="269363" name="AutoShape 43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69364" name="Rectangle 44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69365" name="Rectangle 44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69366" name="Rectangle 44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269362" name="Text Box 477"/>
            <p:cNvSpPr txBox="1">
              <a:spLocks noChangeArrowheads="1"/>
            </p:cNvSpPr>
            <p:nvPr/>
          </p:nvSpPr>
          <p:spPr bwMode="auto">
            <a:xfrm>
              <a:off x="2729" y="1838"/>
              <a:ext cx="20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6</a:t>
              </a:r>
            </a:p>
          </p:txBody>
        </p:sp>
      </p:grpSp>
      <p:grpSp>
        <p:nvGrpSpPr>
          <p:cNvPr id="14" name="Group 489"/>
          <p:cNvGrpSpPr>
            <a:grpSpLocks/>
          </p:cNvGrpSpPr>
          <p:nvPr/>
        </p:nvGrpSpPr>
        <p:grpSpPr bwMode="auto">
          <a:xfrm>
            <a:off x="4132263" y="3111503"/>
            <a:ext cx="2671763" cy="1555751"/>
            <a:chOff x="2454" y="2086"/>
            <a:chExt cx="1683" cy="980"/>
          </a:xfrm>
        </p:grpSpPr>
        <p:grpSp>
          <p:nvGrpSpPr>
            <p:cNvPr id="269355" name="Group 443"/>
            <p:cNvGrpSpPr>
              <a:grpSpLocks/>
            </p:cNvGrpSpPr>
            <p:nvPr/>
          </p:nvGrpSpPr>
          <p:grpSpPr bwMode="auto">
            <a:xfrm>
              <a:off x="2454" y="2117"/>
              <a:ext cx="1683" cy="949"/>
              <a:chOff x="1002" y="157"/>
              <a:chExt cx="1683" cy="949"/>
            </a:xfrm>
          </p:grpSpPr>
          <p:sp>
            <p:nvSpPr>
              <p:cNvPr id="269357" name="AutoShape 44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69358" name="Rectangle 44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69359" name="Rectangle 44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69360" name="Rectangle 44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269356" name="Text Box 478"/>
            <p:cNvSpPr txBox="1">
              <a:spLocks noChangeArrowheads="1"/>
            </p:cNvSpPr>
            <p:nvPr/>
          </p:nvSpPr>
          <p:spPr bwMode="auto">
            <a:xfrm>
              <a:off x="2913" y="2086"/>
              <a:ext cx="20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7</a:t>
              </a:r>
            </a:p>
          </p:txBody>
        </p:sp>
      </p:grpSp>
      <p:grpSp>
        <p:nvGrpSpPr>
          <p:cNvPr id="16" name="Group 490"/>
          <p:cNvGrpSpPr>
            <a:grpSpLocks/>
          </p:cNvGrpSpPr>
          <p:nvPr/>
        </p:nvGrpSpPr>
        <p:grpSpPr bwMode="auto">
          <a:xfrm>
            <a:off x="4386263" y="3492503"/>
            <a:ext cx="2671763" cy="1555751"/>
            <a:chOff x="2614" y="2326"/>
            <a:chExt cx="1683" cy="980"/>
          </a:xfrm>
        </p:grpSpPr>
        <p:grpSp>
          <p:nvGrpSpPr>
            <p:cNvPr id="269349" name="Group 448"/>
            <p:cNvGrpSpPr>
              <a:grpSpLocks/>
            </p:cNvGrpSpPr>
            <p:nvPr/>
          </p:nvGrpSpPr>
          <p:grpSpPr bwMode="auto">
            <a:xfrm>
              <a:off x="2614" y="2357"/>
              <a:ext cx="1683" cy="949"/>
              <a:chOff x="1002" y="157"/>
              <a:chExt cx="1683" cy="949"/>
            </a:xfrm>
          </p:grpSpPr>
          <p:sp>
            <p:nvSpPr>
              <p:cNvPr id="269351" name="AutoShape 44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69352" name="Rectangle 45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69353" name="Rectangle 45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69354" name="Rectangle 45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269350" name="Text Box 479"/>
            <p:cNvSpPr txBox="1">
              <a:spLocks noChangeArrowheads="1"/>
            </p:cNvSpPr>
            <p:nvPr/>
          </p:nvSpPr>
          <p:spPr bwMode="auto">
            <a:xfrm>
              <a:off x="3089" y="2326"/>
              <a:ext cx="20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8</a:t>
              </a:r>
            </a:p>
          </p:txBody>
        </p:sp>
      </p:grpSp>
      <p:grpSp>
        <p:nvGrpSpPr>
          <p:cNvPr id="18" name="Group 491"/>
          <p:cNvGrpSpPr>
            <a:grpSpLocks/>
          </p:cNvGrpSpPr>
          <p:nvPr/>
        </p:nvGrpSpPr>
        <p:grpSpPr bwMode="auto">
          <a:xfrm>
            <a:off x="4703763" y="3860801"/>
            <a:ext cx="2671763" cy="1568450"/>
            <a:chOff x="2814" y="2558"/>
            <a:chExt cx="1683" cy="988"/>
          </a:xfrm>
        </p:grpSpPr>
        <p:grpSp>
          <p:nvGrpSpPr>
            <p:cNvPr id="269343" name="Group 453"/>
            <p:cNvGrpSpPr>
              <a:grpSpLocks/>
            </p:cNvGrpSpPr>
            <p:nvPr/>
          </p:nvGrpSpPr>
          <p:grpSpPr bwMode="auto">
            <a:xfrm>
              <a:off x="2814" y="2597"/>
              <a:ext cx="1683" cy="949"/>
              <a:chOff x="1002" y="157"/>
              <a:chExt cx="1683" cy="949"/>
            </a:xfrm>
          </p:grpSpPr>
          <p:sp>
            <p:nvSpPr>
              <p:cNvPr id="269345" name="AutoShape 45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69346" name="Rectangle 45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69347" name="Rectangle 45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69348" name="Rectangle 45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269344" name="Text Box 480"/>
            <p:cNvSpPr txBox="1">
              <a:spLocks noChangeArrowheads="1"/>
            </p:cNvSpPr>
            <p:nvPr/>
          </p:nvSpPr>
          <p:spPr bwMode="auto">
            <a:xfrm>
              <a:off x="3265" y="2558"/>
              <a:ext cx="20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9</a:t>
              </a:r>
            </a:p>
          </p:txBody>
        </p:sp>
      </p:grpSp>
      <p:grpSp>
        <p:nvGrpSpPr>
          <p:cNvPr id="20" name="Group 492"/>
          <p:cNvGrpSpPr>
            <a:grpSpLocks/>
          </p:cNvGrpSpPr>
          <p:nvPr/>
        </p:nvGrpSpPr>
        <p:grpSpPr bwMode="auto">
          <a:xfrm>
            <a:off x="4995863" y="4254503"/>
            <a:ext cx="2671763" cy="1555751"/>
            <a:chOff x="2998" y="2806"/>
            <a:chExt cx="1683" cy="980"/>
          </a:xfrm>
        </p:grpSpPr>
        <p:grpSp>
          <p:nvGrpSpPr>
            <p:cNvPr id="269337" name="Group 458"/>
            <p:cNvGrpSpPr>
              <a:grpSpLocks/>
            </p:cNvGrpSpPr>
            <p:nvPr/>
          </p:nvGrpSpPr>
          <p:grpSpPr bwMode="auto">
            <a:xfrm>
              <a:off x="2998" y="2837"/>
              <a:ext cx="1683" cy="949"/>
              <a:chOff x="1002" y="157"/>
              <a:chExt cx="1683" cy="949"/>
            </a:xfrm>
          </p:grpSpPr>
          <p:sp>
            <p:nvSpPr>
              <p:cNvPr id="269339" name="AutoShape 45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69340" name="Rectangle 46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69341" name="Rectangle 46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69342" name="Rectangle 46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269338" name="Text Box 481"/>
            <p:cNvSpPr txBox="1">
              <a:spLocks noChangeArrowheads="1"/>
            </p:cNvSpPr>
            <p:nvPr/>
          </p:nvSpPr>
          <p:spPr bwMode="auto">
            <a:xfrm>
              <a:off x="3383" y="2806"/>
              <a:ext cx="29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10</a:t>
              </a:r>
            </a:p>
          </p:txBody>
        </p:sp>
      </p:grpSp>
      <p:sp>
        <p:nvSpPr>
          <p:cNvPr id="269331" name="Text Box 495"/>
          <p:cNvSpPr txBox="1">
            <a:spLocks noChangeArrowheads="1"/>
          </p:cNvSpPr>
          <p:nvPr/>
        </p:nvSpPr>
        <p:spPr bwMode="auto">
          <a:xfrm>
            <a:off x="8753185"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69332" name="Text Box 497"/>
          <p:cNvSpPr txBox="1">
            <a:spLocks noChangeArrowheads="1"/>
          </p:cNvSpPr>
          <p:nvPr/>
        </p:nvSpPr>
        <p:spPr bwMode="auto">
          <a:xfrm>
            <a:off x="8797326" y="6183283"/>
            <a:ext cx="25519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269333" name="Text Box 498"/>
          <p:cNvSpPr txBox="1">
            <a:spLocks noChangeArrowheads="1"/>
          </p:cNvSpPr>
          <p:nvPr/>
        </p:nvSpPr>
        <p:spPr bwMode="auto">
          <a:xfrm>
            <a:off x="8338639" y="6485037"/>
            <a:ext cx="2343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269334" name="Text Box 499"/>
          <p:cNvSpPr txBox="1">
            <a:spLocks noChangeArrowheads="1"/>
          </p:cNvSpPr>
          <p:nvPr/>
        </p:nvSpPr>
        <p:spPr bwMode="auto">
          <a:xfrm>
            <a:off x="8086580" y="6518990"/>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41</a:t>
            </a:r>
          </a:p>
        </p:txBody>
      </p:sp>
      <p:sp>
        <p:nvSpPr>
          <p:cNvPr id="269335" name="Text Box 501"/>
          <p:cNvSpPr txBox="1">
            <a:spLocks noChangeArrowheads="1"/>
          </p:cNvSpPr>
          <p:nvPr/>
        </p:nvSpPr>
        <p:spPr bwMode="auto">
          <a:xfrm>
            <a:off x="7085233" y="6269444"/>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p>
        </p:txBody>
      </p:sp>
      <p:sp>
        <p:nvSpPr>
          <p:cNvPr id="3" name="Title 2"/>
          <p:cNvSpPr>
            <a:spLocks noGrp="1"/>
          </p:cNvSpPr>
          <p:nvPr>
            <p:ph type="title" idx="4294967295"/>
          </p:nvPr>
        </p:nvSpPr>
        <p:spPr>
          <a:xfrm>
            <a:off x="2071688" y="-133350"/>
            <a:ext cx="5343525" cy="949325"/>
          </a:xfrm>
          <a:prstGeom prst="rect">
            <a:avLst/>
          </a:prstGeom>
        </p:spPr>
        <p:txBody>
          <a:bodyPr/>
          <a:lstStyle/>
          <a:p>
            <a:pPr>
              <a:defRPr/>
            </a:pPr>
            <a:r>
              <a:rPr lang="ar-JO" dirty="0">
                <a:latin typeface="Arial" panose="020B0604020202020204" pitchFamily="34" charset="0"/>
                <a:cs typeface="Arial" panose="020B0604020202020204" pitchFamily="34" charset="0"/>
              </a:rPr>
              <a:t>ملف من 10 مجلدات</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70948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1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100"/>
                            </p:stCondLst>
                            <p:childTnLst>
                              <p:par>
                                <p:cTn id="15" presetID="2" presetClass="entr" presetSubtype="8" fill="hold" nodeType="afterEffect">
                                  <p:stCondLst>
                                    <p:cond delay="1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700"/>
                            </p:stCondLst>
                            <p:childTnLst>
                              <p:par>
                                <p:cTn id="20" presetID="2" presetClass="entr" presetSubtype="8" fill="hold" nodeType="afterEffect">
                                  <p:stCondLst>
                                    <p:cond delay="1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300"/>
                            </p:stCondLst>
                            <p:childTnLst>
                              <p:par>
                                <p:cTn id="25" presetID="2" presetClass="entr" presetSubtype="8" fill="hold" nodeType="afterEffect">
                                  <p:stCondLst>
                                    <p:cond delay="1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900"/>
                            </p:stCondLst>
                            <p:childTnLst>
                              <p:par>
                                <p:cTn id="30" presetID="2" presetClass="entr" presetSubtype="8" fill="hold" nodeType="afterEffect">
                                  <p:stCondLst>
                                    <p:cond delay="1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500"/>
                            </p:stCondLst>
                            <p:childTnLst>
                              <p:par>
                                <p:cTn id="35" presetID="2" presetClass="entr" presetSubtype="8" fill="hold" nodeType="afterEffect">
                                  <p:stCondLst>
                                    <p:cond delay="1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4100"/>
                            </p:stCondLst>
                            <p:childTnLst>
                              <p:par>
                                <p:cTn id="40" presetID="2" presetClass="entr" presetSubtype="8" fill="hold" nodeType="afterEffect">
                                  <p:stCondLst>
                                    <p:cond delay="10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0-#ppt_w/2"/>
                                          </p:val>
                                        </p:tav>
                                        <p:tav tm="100000">
                                          <p:val>
                                            <p:strVal val="#ppt_x"/>
                                          </p:val>
                                        </p:tav>
                                      </p:tavLst>
                                    </p:anim>
                                    <p:anim calcmode="lin" valueType="num">
                                      <p:cBhvr additive="base">
                                        <p:cTn id="43" dur="500" fill="hold"/>
                                        <p:tgtEl>
                                          <p:spTgt spid="16"/>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4700"/>
                            </p:stCondLst>
                            <p:childTnLst>
                              <p:par>
                                <p:cTn id="45" presetID="2" presetClass="entr" presetSubtype="8" fill="hold" nodeType="afterEffect">
                                  <p:stCondLst>
                                    <p:cond delay="10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0-#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5300"/>
                            </p:stCondLst>
                            <p:childTnLst>
                              <p:par>
                                <p:cTn id="50" presetID="2" presetClass="entr" presetSubtype="8" fill="hold" nodeType="afterEffect">
                                  <p:stCondLst>
                                    <p:cond delay="10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0-#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4800" dirty="0">
                <a:solidFill>
                  <a:schemeClr val="bg1"/>
                </a:solidFill>
                <a:latin typeface="Arial" panose="020B0604020202020204" pitchFamily="34" charset="0"/>
                <a:ea typeface="ＭＳ Ｐゴシック" charset="0"/>
                <a:cs typeface="Arial" panose="020B0604020202020204" pitchFamily="34" charset="0"/>
              </a:rPr>
              <a:t>Our People</a:t>
            </a:r>
            <a:endParaRPr lang="en-US" sz="4800" dirty="0">
              <a:latin typeface="Arial" panose="020B0604020202020204" pitchFamily="34" charset="0"/>
              <a:ea typeface="ＭＳ Ｐゴシック" charset="0"/>
              <a:cs typeface="Arial" panose="020B0604020202020204" pitchFamily="34" charset="0"/>
            </a:endParaRPr>
          </a:p>
        </p:txBody>
      </p:sp>
      <p:pic>
        <p:nvPicPr>
          <p:cNvPr id="367618" name="Picture 1" descr="CIC Ladies 2014.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82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376271"/>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سوزان تعلم نساء الكنيسة</a:t>
            </a:r>
            <a:endParaRPr kumimoji="0" lang="en-US" sz="4400" b="1" i="0" u="none" strike="noStrike" kern="1200" cap="none" spc="0" normalizeH="0" baseline="0" noProof="0" dirty="0">
              <a:ln>
                <a:noFill/>
              </a:ln>
              <a:solidFill>
                <a:srgbClr val="000000"/>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367620"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2" y="1"/>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2976205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9051" y="1439864"/>
            <a:ext cx="9163051" cy="1470025"/>
          </a:xfrm>
          <a:ln w="12700">
            <a:miter lim="800000"/>
            <a:headEnd/>
            <a:tailEnd/>
          </a:ln>
          <a:effectLst>
            <a:outerShdw blurRad="63500" dist="107763" dir="2700000" algn="ctr" rotWithShape="0">
              <a:schemeClr val="bg2"/>
            </a:outerShdw>
          </a:effectLst>
        </p:spPr>
        <p:txBody>
          <a:bodyPr lIns="90487" tIns="44450" rIns="90487" bIns="44450" anchor="ctr"/>
          <a:lstStyle/>
          <a:p>
            <a:pPr algn="ctr">
              <a:defRPr/>
            </a:pPr>
            <a:r>
              <a:rPr lang="ar-JO" sz="5400" kern="1200" dirty="0">
                <a:solidFill>
                  <a:srgbClr val="FAFD00"/>
                </a:solidFill>
                <a:latin typeface="Arial" panose="020B0604020202020204" pitchFamily="34" charset="0"/>
                <a:ea typeface="ＭＳ Ｐゴシック" charset="0"/>
                <a:cs typeface="Arial" panose="020B0604020202020204" pitchFamily="34" charset="0"/>
              </a:rPr>
              <a:t>فتح</a:t>
            </a:r>
            <a:br>
              <a:rPr lang="en-US" sz="5400" kern="1200" dirty="0">
                <a:solidFill>
                  <a:srgbClr val="FAFD00"/>
                </a:solidFill>
                <a:latin typeface="Arial" panose="020B0604020202020204" pitchFamily="34" charset="0"/>
                <a:ea typeface="ＭＳ Ｐゴシック" charset="0"/>
                <a:cs typeface="Arial" panose="020B0604020202020204" pitchFamily="34" charset="0"/>
              </a:rPr>
            </a:br>
            <a:r>
              <a:rPr lang="en-US" sz="5400" kern="1200" dirty="0">
                <a:solidFill>
                  <a:srgbClr val="FAFD00"/>
                </a:solidFill>
                <a:latin typeface="Arial" panose="020B0604020202020204" pitchFamily="34" charset="0"/>
                <a:ea typeface="ＭＳ Ｐゴシック" charset="0"/>
                <a:cs typeface="Arial" panose="020B0604020202020204" pitchFamily="34" charset="0"/>
              </a:rPr>
              <a:t>”</a:t>
            </a:r>
            <a:r>
              <a:rPr lang="ar-JO" sz="5400" kern="1200" dirty="0">
                <a:solidFill>
                  <a:srgbClr val="FAFD00"/>
                </a:solidFill>
                <a:latin typeface="Arial" panose="020B0604020202020204" pitchFamily="34" charset="0"/>
                <a:ea typeface="ＭＳ Ｐゴシック" charset="0"/>
                <a:cs typeface="Arial" panose="020B0604020202020204" pitchFamily="34" charset="0"/>
              </a:rPr>
              <a:t>ملف كتابك المقدس</a:t>
            </a:r>
            <a:r>
              <a:rPr lang="en-US" sz="5400" kern="1200" dirty="0">
                <a:solidFill>
                  <a:srgbClr val="FAFD00"/>
                </a:solidFill>
                <a:latin typeface="Arial" panose="020B0604020202020204" pitchFamily="34" charset="0"/>
                <a:ea typeface="ＭＳ Ｐゴシック" charset="0"/>
                <a:cs typeface="Arial" panose="020B0604020202020204" pitchFamily="34" charset="0"/>
              </a:rPr>
              <a:t>" </a:t>
            </a:r>
          </a:p>
        </p:txBody>
      </p:sp>
      <p:sp>
        <p:nvSpPr>
          <p:cNvPr id="343042" name="Rectangle 2"/>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43043" name="Line 3"/>
          <p:cNvSpPr>
            <a:spLocks noChangeShapeType="1"/>
          </p:cNvSpPr>
          <p:nvPr/>
        </p:nvSpPr>
        <p:spPr bwMode="auto">
          <a:xfrm>
            <a:off x="925514" y="8636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43044" name="Text Box 4"/>
          <p:cNvSpPr txBox="1">
            <a:spLocks noChangeArrowheads="1"/>
          </p:cNvSpPr>
          <p:nvPr/>
        </p:nvSpPr>
        <p:spPr bwMode="auto">
          <a:xfrm>
            <a:off x="2996123" y="3078590"/>
            <a:ext cx="1667444" cy="3293209"/>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0" i="0" u="none" strike="noStrike" kern="1200" cap="none" spc="0" normalizeH="0" baseline="0" noProof="0">
                <a:ln>
                  <a:noFill/>
                </a:ln>
                <a:solidFill>
                  <a:srgbClr val="FC0128"/>
                </a:solidFill>
                <a:effectLst/>
                <a:uLnTx/>
                <a:uFillTx/>
                <a:latin typeface="Arial" panose="020B0604020202020204" pitchFamily="34" charset="0"/>
                <a:ea typeface="ＭＳ Ｐゴシック" charset="0"/>
                <a:cs typeface="Arial" panose="020B0604020202020204" pitchFamily="34" charset="0"/>
              </a:rPr>
              <a:t>7</a:t>
            </a:r>
          </a:p>
        </p:txBody>
      </p:sp>
      <p:sp>
        <p:nvSpPr>
          <p:cNvPr id="343045" name="Line 5"/>
          <p:cNvSpPr>
            <a:spLocks noChangeShapeType="1"/>
          </p:cNvSpPr>
          <p:nvPr/>
        </p:nvSpPr>
        <p:spPr bwMode="auto">
          <a:xfrm>
            <a:off x="3433765" y="4591050"/>
            <a:ext cx="801687" cy="1588"/>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71366" name="Text Box 6"/>
          <p:cNvSpPr txBox="1">
            <a:spLocks noChangeArrowheads="1"/>
          </p:cNvSpPr>
          <p:nvPr/>
        </p:nvSpPr>
        <p:spPr bwMode="auto">
          <a:xfrm>
            <a:off x="8753185"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25"/>
          <p:cNvGrpSpPr>
            <a:grpSpLocks/>
          </p:cNvGrpSpPr>
          <p:nvPr/>
        </p:nvGrpSpPr>
        <p:grpSpPr bwMode="auto">
          <a:xfrm>
            <a:off x="566739" y="3076576"/>
            <a:ext cx="8167687" cy="3292475"/>
            <a:chOff x="340" y="371"/>
            <a:chExt cx="5145" cy="2074"/>
          </a:xfrm>
        </p:grpSpPr>
        <p:grpSp>
          <p:nvGrpSpPr>
            <p:cNvPr id="271404" name="Group 15"/>
            <p:cNvGrpSpPr>
              <a:grpSpLocks/>
            </p:cNvGrpSpPr>
            <p:nvPr/>
          </p:nvGrpSpPr>
          <p:grpSpPr bwMode="auto">
            <a:xfrm>
              <a:off x="1865" y="371"/>
              <a:ext cx="1050" cy="2074"/>
              <a:chOff x="1983" y="2036"/>
              <a:chExt cx="1050" cy="2074"/>
            </a:xfrm>
          </p:grpSpPr>
          <p:sp>
            <p:nvSpPr>
              <p:cNvPr id="343056" name="Text Box 16"/>
              <p:cNvSpPr txBox="1">
                <a:spLocks noChangeArrowheads="1"/>
              </p:cNvSpPr>
              <p:nvPr/>
            </p:nvSpPr>
            <p:spPr bwMode="auto">
              <a:xfrm>
                <a:off x="1983" y="2036"/>
                <a:ext cx="1050"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0" i="0" u="none" strike="noStrike" kern="1200" cap="none" spc="0" normalizeH="0" baseline="0" noProof="0">
                    <a:ln>
                      <a:noFill/>
                    </a:ln>
                    <a:solidFill>
                      <a:srgbClr val="FC0128"/>
                    </a:solidFill>
                    <a:effectLst/>
                    <a:uLnTx/>
                    <a:uFillTx/>
                    <a:latin typeface="Arial" panose="020B0604020202020204" pitchFamily="34" charset="0"/>
                    <a:ea typeface="ＭＳ Ｐゴシック" charset="0"/>
                    <a:cs typeface="Arial" panose="020B0604020202020204" pitchFamily="34" charset="0"/>
                  </a:rPr>
                  <a:t>7</a:t>
                </a:r>
              </a:p>
            </p:txBody>
          </p:sp>
          <p:sp>
            <p:nvSpPr>
              <p:cNvPr id="343057" name="Line 17"/>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343062" name="Text Box 22"/>
            <p:cNvSpPr txBox="1">
              <a:spLocks noChangeArrowheads="1"/>
            </p:cNvSpPr>
            <p:nvPr/>
          </p:nvSpPr>
          <p:spPr bwMode="auto">
            <a:xfrm>
              <a:off x="4004" y="448"/>
              <a:ext cx="1481" cy="1890"/>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a:t>
              </a:r>
            </a:p>
          </p:txBody>
        </p:sp>
        <p:sp>
          <p:nvSpPr>
            <p:cNvPr id="343063" name="Text Box 23"/>
            <p:cNvSpPr txBox="1">
              <a:spLocks noChangeArrowheads="1"/>
            </p:cNvSpPr>
            <p:nvPr/>
          </p:nvSpPr>
          <p:spPr bwMode="auto">
            <a:xfrm>
              <a:off x="2844" y="453"/>
              <a:ext cx="1481" cy="1890"/>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i="0" u="none" strike="noStrike" kern="1200" cap="none" spc="0" normalizeH="0" baseline="0" noProof="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a:t>
              </a:r>
            </a:p>
          </p:txBody>
        </p:sp>
        <p:sp>
          <p:nvSpPr>
            <p:cNvPr id="343064" name="Text Box 24"/>
            <p:cNvSpPr txBox="1">
              <a:spLocks noChangeArrowheads="1"/>
            </p:cNvSpPr>
            <p:nvPr/>
          </p:nvSpPr>
          <p:spPr bwMode="auto">
            <a:xfrm>
              <a:off x="340" y="448"/>
              <a:ext cx="1481" cy="1890"/>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a:t>
              </a:r>
            </a:p>
          </p:txBody>
        </p:sp>
      </p:grpSp>
      <p:grpSp>
        <p:nvGrpSpPr>
          <p:cNvPr id="4" name="Group 57"/>
          <p:cNvGrpSpPr>
            <a:grpSpLocks/>
          </p:cNvGrpSpPr>
          <p:nvPr/>
        </p:nvGrpSpPr>
        <p:grpSpPr bwMode="auto">
          <a:xfrm>
            <a:off x="547690" y="3055938"/>
            <a:ext cx="8167687" cy="3468689"/>
            <a:chOff x="453" y="2034"/>
            <a:chExt cx="5145" cy="2185"/>
          </a:xfrm>
        </p:grpSpPr>
        <p:sp>
          <p:nvSpPr>
            <p:cNvPr id="343087" name="Text Box 47"/>
            <p:cNvSpPr txBox="1">
              <a:spLocks noChangeArrowheads="1"/>
            </p:cNvSpPr>
            <p:nvPr/>
          </p:nvSpPr>
          <p:spPr bwMode="auto">
            <a:xfrm>
              <a:off x="1983" y="2036"/>
              <a:ext cx="1050"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0" i="0" u="none" strike="noStrike" kern="1200" cap="none" spc="0" normalizeH="0" baseline="0" noProof="0">
                  <a:ln>
                    <a:noFill/>
                  </a:ln>
                  <a:solidFill>
                    <a:srgbClr val="FC0128"/>
                  </a:solidFill>
                  <a:effectLst/>
                  <a:uLnTx/>
                  <a:uFillTx/>
                  <a:latin typeface="Arial" panose="020B0604020202020204" pitchFamily="34" charset="0"/>
                  <a:ea typeface="ＭＳ Ｐゴシック" charset="0"/>
                  <a:cs typeface="Arial" panose="020B0604020202020204" pitchFamily="34" charset="0"/>
                </a:rPr>
                <a:t>7</a:t>
              </a:r>
            </a:p>
          </p:txBody>
        </p:sp>
        <p:sp>
          <p:nvSpPr>
            <p:cNvPr id="343088" name="Line 48"/>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43089" name="Text Box 49"/>
            <p:cNvSpPr txBox="1">
              <a:spLocks noChangeArrowheads="1"/>
            </p:cNvSpPr>
            <p:nvPr/>
          </p:nvSpPr>
          <p:spPr bwMode="auto">
            <a:xfrm>
              <a:off x="4992" y="4045"/>
              <a:ext cx="116" cy="174"/>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71397" name="Group 50"/>
            <p:cNvGrpSpPr>
              <a:grpSpLocks/>
            </p:cNvGrpSpPr>
            <p:nvPr/>
          </p:nvGrpSpPr>
          <p:grpSpPr bwMode="auto">
            <a:xfrm>
              <a:off x="453" y="2034"/>
              <a:ext cx="5145" cy="2074"/>
              <a:chOff x="340" y="371"/>
              <a:chExt cx="5145" cy="2074"/>
            </a:xfrm>
          </p:grpSpPr>
          <p:grpSp>
            <p:nvGrpSpPr>
              <p:cNvPr id="271398" name="Group 51"/>
              <p:cNvGrpSpPr>
                <a:grpSpLocks/>
              </p:cNvGrpSpPr>
              <p:nvPr/>
            </p:nvGrpSpPr>
            <p:grpSpPr bwMode="auto">
              <a:xfrm>
                <a:off x="1865" y="371"/>
                <a:ext cx="1050" cy="2074"/>
                <a:chOff x="1983" y="2036"/>
                <a:chExt cx="1050" cy="2074"/>
              </a:xfrm>
            </p:grpSpPr>
            <p:sp>
              <p:nvSpPr>
                <p:cNvPr id="343092" name="Text Box 52"/>
                <p:cNvSpPr txBox="1">
                  <a:spLocks noChangeArrowheads="1"/>
                </p:cNvSpPr>
                <p:nvPr/>
              </p:nvSpPr>
              <p:spPr bwMode="auto">
                <a:xfrm>
                  <a:off x="1983" y="2036"/>
                  <a:ext cx="1050"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0" i="0" u="none" strike="noStrike" kern="1200" cap="none" spc="0" normalizeH="0" baseline="0" noProof="0">
                      <a:ln>
                        <a:noFill/>
                      </a:ln>
                      <a:solidFill>
                        <a:srgbClr val="FC0128"/>
                      </a:solidFill>
                      <a:effectLst/>
                      <a:uLnTx/>
                      <a:uFillTx/>
                      <a:latin typeface="Arial" panose="020B0604020202020204" pitchFamily="34" charset="0"/>
                      <a:ea typeface="ＭＳ Ｐゴシック" charset="0"/>
                      <a:cs typeface="Arial" panose="020B0604020202020204" pitchFamily="34" charset="0"/>
                    </a:rPr>
                    <a:t>7</a:t>
                  </a:r>
                </a:p>
              </p:txBody>
            </p:sp>
            <p:sp>
              <p:nvSpPr>
                <p:cNvPr id="343093" name="Line 53"/>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343094" name="Text Box 54"/>
              <p:cNvSpPr txBox="1">
                <a:spLocks noChangeArrowheads="1"/>
              </p:cNvSpPr>
              <p:nvPr/>
            </p:nvSpPr>
            <p:spPr bwMode="auto">
              <a:xfrm>
                <a:off x="4004" y="448"/>
                <a:ext cx="1481" cy="189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a:t>
                </a:r>
              </a:p>
            </p:txBody>
          </p:sp>
          <p:sp>
            <p:nvSpPr>
              <p:cNvPr id="343095" name="Text Box 55"/>
              <p:cNvSpPr txBox="1">
                <a:spLocks noChangeArrowheads="1"/>
              </p:cNvSpPr>
              <p:nvPr/>
            </p:nvSpPr>
            <p:spPr bwMode="auto">
              <a:xfrm>
                <a:off x="2844" y="453"/>
                <a:ext cx="1481" cy="1890"/>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i="0" u="none" strike="noStrike" kern="1200" cap="none" spc="0" normalizeH="0" baseline="0" noProof="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a:t>
                </a:r>
              </a:p>
            </p:txBody>
          </p:sp>
          <p:sp>
            <p:nvSpPr>
              <p:cNvPr id="343096" name="Text Box 56"/>
              <p:cNvSpPr txBox="1">
                <a:spLocks noChangeArrowheads="1"/>
              </p:cNvSpPr>
              <p:nvPr/>
            </p:nvSpPr>
            <p:spPr bwMode="auto">
              <a:xfrm>
                <a:off x="340" y="448"/>
                <a:ext cx="1481" cy="189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a:t>
                </a:r>
              </a:p>
            </p:txBody>
          </p:sp>
        </p:grpSp>
      </p:grpSp>
      <p:grpSp>
        <p:nvGrpSpPr>
          <p:cNvPr id="7" name="Group 81"/>
          <p:cNvGrpSpPr>
            <a:grpSpLocks/>
          </p:cNvGrpSpPr>
          <p:nvPr/>
        </p:nvGrpSpPr>
        <p:grpSpPr bwMode="auto">
          <a:xfrm>
            <a:off x="542925" y="3051177"/>
            <a:ext cx="8167688" cy="3468689"/>
            <a:chOff x="453" y="2034"/>
            <a:chExt cx="5145" cy="2185"/>
          </a:xfrm>
        </p:grpSpPr>
        <p:sp>
          <p:nvSpPr>
            <p:cNvPr id="343122" name="Text Box 82"/>
            <p:cNvSpPr txBox="1">
              <a:spLocks noChangeArrowheads="1"/>
            </p:cNvSpPr>
            <p:nvPr/>
          </p:nvSpPr>
          <p:spPr bwMode="auto">
            <a:xfrm>
              <a:off x="1983" y="2036"/>
              <a:ext cx="1050"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0" i="0" u="none" strike="noStrike" kern="1200" cap="none" spc="0" normalizeH="0" baseline="0" noProof="0">
                  <a:ln>
                    <a:noFill/>
                  </a:ln>
                  <a:solidFill>
                    <a:srgbClr val="FC0128"/>
                  </a:solidFill>
                  <a:effectLst/>
                  <a:uLnTx/>
                  <a:uFillTx/>
                  <a:latin typeface="Arial" panose="020B0604020202020204" pitchFamily="34" charset="0"/>
                  <a:ea typeface="ＭＳ Ｐゴシック" charset="0"/>
                  <a:cs typeface="Arial" panose="020B0604020202020204" pitchFamily="34" charset="0"/>
                </a:rPr>
                <a:t>7</a:t>
              </a:r>
            </a:p>
          </p:txBody>
        </p:sp>
        <p:sp>
          <p:nvSpPr>
            <p:cNvPr id="343123" name="Line 83"/>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43124" name="Text Box 84"/>
            <p:cNvSpPr txBox="1">
              <a:spLocks noChangeArrowheads="1"/>
            </p:cNvSpPr>
            <p:nvPr/>
          </p:nvSpPr>
          <p:spPr bwMode="auto">
            <a:xfrm>
              <a:off x="4992" y="4045"/>
              <a:ext cx="116" cy="174"/>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71387" name="Group 85"/>
            <p:cNvGrpSpPr>
              <a:grpSpLocks/>
            </p:cNvGrpSpPr>
            <p:nvPr/>
          </p:nvGrpSpPr>
          <p:grpSpPr bwMode="auto">
            <a:xfrm>
              <a:off x="453" y="2034"/>
              <a:ext cx="5145" cy="2074"/>
              <a:chOff x="340" y="371"/>
              <a:chExt cx="5145" cy="2074"/>
            </a:xfrm>
          </p:grpSpPr>
          <p:grpSp>
            <p:nvGrpSpPr>
              <p:cNvPr id="271388" name="Group 86"/>
              <p:cNvGrpSpPr>
                <a:grpSpLocks/>
              </p:cNvGrpSpPr>
              <p:nvPr/>
            </p:nvGrpSpPr>
            <p:grpSpPr bwMode="auto">
              <a:xfrm>
                <a:off x="1865" y="371"/>
                <a:ext cx="1050" cy="2074"/>
                <a:chOff x="1983" y="2036"/>
                <a:chExt cx="1050" cy="2074"/>
              </a:xfrm>
            </p:grpSpPr>
            <p:sp>
              <p:nvSpPr>
                <p:cNvPr id="343127" name="Text Box 87"/>
                <p:cNvSpPr txBox="1">
                  <a:spLocks noChangeArrowheads="1"/>
                </p:cNvSpPr>
                <p:nvPr/>
              </p:nvSpPr>
              <p:spPr bwMode="auto">
                <a:xfrm>
                  <a:off x="1983" y="2036"/>
                  <a:ext cx="1050"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0" i="0" u="none" strike="noStrike" kern="1200" cap="none" spc="0" normalizeH="0" baseline="0" noProof="0">
                      <a:ln>
                        <a:noFill/>
                      </a:ln>
                      <a:solidFill>
                        <a:srgbClr val="FC0128"/>
                      </a:solidFill>
                      <a:effectLst/>
                      <a:uLnTx/>
                      <a:uFillTx/>
                      <a:latin typeface="Arial" panose="020B0604020202020204" pitchFamily="34" charset="0"/>
                      <a:ea typeface="ＭＳ Ｐゴシック" charset="0"/>
                      <a:cs typeface="Arial" panose="020B0604020202020204" pitchFamily="34" charset="0"/>
                    </a:rPr>
                    <a:t>7</a:t>
                  </a:r>
                </a:p>
              </p:txBody>
            </p:sp>
            <p:sp>
              <p:nvSpPr>
                <p:cNvPr id="343128" name="Line 88"/>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343129" name="Text Box 89"/>
              <p:cNvSpPr txBox="1">
                <a:spLocks noChangeArrowheads="1"/>
              </p:cNvSpPr>
              <p:nvPr/>
            </p:nvSpPr>
            <p:spPr bwMode="auto">
              <a:xfrm>
                <a:off x="4004" y="448"/>
                <a:ext cx="1481" cy="189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a:t>
                </a:r>
              </a:p>
            </p:txBody>
          </p:sp>
          <p:sp>
            <p:nvSpPr>
              <p:cNvPr id="343130" name="Text Box 90"/>
              <p:cNvSpPr txBox="1">
                <a:spLocks noChangeArrowheads="1"/>
              </p:cNvSpPr>
              <p:nvPr/>
            </p:nvSpPr>
            <p:spPr bwMode="auto">
              <a:xfrm>
                <a:off x="2844" y="453"/>
                <a:ext cx="1481" cy="1890"/>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i="0" u="none" strike="noStrike" kern="1200" cap="none" spc="0" normalizeH="0" baseline="0" noProof="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a:t>
                </a:r>
              </a:p>
            </p:txBody>
          </p:sp>
          <p:sp>
            <p:nvSpPr>
              <p:cNvPr id="343131" name="Text Box 91"/>
              <p:cNvSpPr txBox="1">
                <a:spLocks noChangeArrowheads="1"/>
              </p:cNvSpPr>
              <p:nvPr/>
            </p:nvSpPr>
            <p:spPr bwMode="auto">
              <a:xfrm>
                <a:off x="340" y="448"/>
                <a:ext cx="1481" cy="189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a:t>
                </a:r>
              </a:p>
            </p:txBody>
          </p:sp>
        </p:grpSp>
      </p:grpSp>
      <p:grpSp>
        <p:nvGrpSpPr>
          <p:cNvPr id="10" name="Group 92"/>
          <p:cNvGrpSpPr>
            <a:grpSpLocks/>
          </p:cNvGrpSpPr>
          <p:nvPr/>
        </p:nvGrpSpPr>
        <p:grpSpPr bwMode="auto">
          <a:xfrm>
            <a:off x="357159" y="2986086"/>
            <a:ext cx="8167687" cy="3468689"/>
            <a:chOff x="453" y="2034"/>
            <a:chExt cx="5145" cy="2185"/>
          </a:xfrm>
        </p:grpSpPr>
        <p:sp>
          <p:nvSpPr>
            <p:cNvPr id="343133" name="Text Box 93"/>
            <p:cNvSpPr txBox="1">
              <a:spLocks noChangeArrowheads="1"/>
            </p:cNvSpPr>
            <p:nvPr/>
          </p:nvSpPr>
          <p:spPr bwMode="auto">
            <a:xfrm>
              <a:off x="1983" y="2036"/>
              <a:ext cx="1050"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0" i="0" u="none" strike="noStrike" kern="1200" cap="none" spc="0" normalizeH="0" baseline="0" noProof="0">
                  <a:ln>
                    <a:noFill/>
                  </a:ln>
                  <a:solidFill>
                    <a:srgbClr val="FC0128"/>
                  </a:solidFill>
                  <a:effectLst/>
                  <a:uLnTx/>
                  <a:uFillTx/>
                  <a:latin typeface="Arial" panose="020B0604020202020204" pitchFamily="34" charset="0"/>
                  <a:ea typeface="ＭＳ Ｐゴシック" charset="0"/>
                  <a:cs typeface="Arial" panose="020B0604020202020204" pitchFamily="34" charset="0"/>
                </a:rPr>
                <a:t>7</a:t>
              </a:r>
            </a:p>
          </p:txBody>
        </p:sp>
        <p:sp>
          <p:nvSpPr>
            <p:cNvPr id="343134" name="Line 94"/>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43135" name="Text Box 95"/>
            <p:cNvSpPr txBox="1">
              <a:spLocks noChangeArrowheads="1"/>
            </p:cNvSpPr>
            <p:nvPr/>
          </p:nvSpPr>
          <p:spPr bwMode="auto">
            <a:xfrm>
              <a:off x="4992" y="4045"/>
              <a:ext cx="116" cy="174"/>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71377" name="Group 96"/>
            <p:cNvGrpSpPr>
              <a:grpSpLocks/>
            </p:cNvGrpSpPr>
            <p:nvPr/>
          </p:nvGrpSpPr>
          <p:grpSpPr bwMode="auto">
            <a:xfrm>
              <a:off x="453" y="2034"/>
              <a:ext cx="5145" cy="2074"/>
              <a:chOff x="340" y="371"/>
              <a:chExt cx="5145" cy="2074"/>
            </a:xfrm>
          </p:grpSpPr>
          <p:grpSp>
            <p:nvGrpSpPr>
              <p:cNvPr id="271378" name="Group 97"/>
              <p:cNvGrpSpPr>
                <a:grpSpLocks/>
              </p:cNvGrpSpPr>
              <p:nvPr/>
            </p:nvGrpSpPr>
            <p:grpSpPr bwMode="auto">
              <a:xfrm>
                <a:off x="1865" y="371"/>
                <a:ext cx="1050" cy="2074"/>
                <a:chOff x="1983" y="2036"/>
                <a:chExt cx="1050" cy="2074"/>
              </a:xfrm>
            </p:grpSpPr>
            <p:sp>
              <p:nvSpPr>
                <p:cNvPr id="343138" name="Text Box 98"/>
                <p:cNvSpPr txBox="1">
                  <a:spLocks noChangeArrowheads="1"/>
                </p:cNvSpPr>
                <p:nvPr/>
              </p:nvSpPr>
              <p:spPr bwMode="auto">
                <a:xfrm>
                  <a:off x="1983" y="2036"/>
                  <a:ext cx="1050"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0" i="0" u="none" strike="noStrike" kern="1200" cap="none" spc="0" normalizeH="0" baseline="0" noProof="0">
                      <a:ln>
                        <a:noFill/>
                      </a:ln>
                      <a:solidFill>
                        <a:srgbClr val="FC0128"/>
                      </a:solidFill>
                      <a:effectLst/>
                      <a:uLnTx/>
                      <a:uFillTx/>
                      <a:latin typeface="Arial" panose="020B0604020202020204" pitchFamily="34" charset="0"/>
                      <a:ea typeface="ＭＳ Ｐゴシック" charset="0"/>
                      <a:cs typeface="Arial" panose="020B0604020202020204" pitchFamily="34" charset="0"/>
                    </a:rPr>
                    <a:t>7</a:t>
                  </a:r>
                </a:p>
              </p:txBody>
            </p:sp>
            <p:sp>
              <p:nvSpPr>
                <p:cNvPr id="343139" name="Line 99"/>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343140" name="Text Box 100"/>
              <p:cNvSpPr txBox="1">
                <a:spLocks noChangeArrowheads="1"/>
              </p:cNvSpPr>
              <p:nvPr/>
            </p:nvSpPr>
            <p:spPr bwMode="auto">
              <a:xfrm>
                <a:off x="4004" y="448"/>
                <a:ext cx="1481" cy="189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a:t>
                </a:r>
              </a:p>
            </p:txBody>
          </p:sp>
          <p:sp>
            <p:nvSpPr>
              <p:cNvPr id="343141" name="Text Box 101"/>
              <p:cNvSpPr txBox="1">
                <a:spLocks noChangeArrowheads="1"/>
              </p:cNvSpPr>
              <p:nvPr/>
            </p:nvSpPr>
            <p:spPr bwMode="auto">
              <a:xfrm>
                <a:off x="2844" y="453"/>
                <a:ext cx="1481" cy="1890"/>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i="0"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a:t>
                </a:r>
              </a:p>
            </p:txBody>
          </p:sp>
          <p:sp>
            <p:nvSpPr>
              <p:cNvPr id="343142" name="Text Box 102"/>
              <p:cNvSpPr txBox="1">
                <a:spLocks noChangeArrowheads="1"/>
              </p:cNvSpPr>
              <p:nvPr/>
            </p:nvSpPr>
            <p:spPr bwMode="auto">
              <a:xfrm>
                <a:off x="340" y="448"/>
                <a:ext cx="1481" cy="189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a:t>
                </a:r>
              </a:p>
            </p:txBody>
          </p:sp>
        </p:grpSp>
      </p:grpSp>
      <p:sp>
        <p:nvSpPr>
          <p:cNvPr id="271371" name="Text Box 103"/>
          <p:cNvSpPr txBox="1">
            <a:spLocks noChangeArrowheads="1"/>
          </p:cNvSpPr>
          <p:nvPr/>
        </p:nvSpPr>
        <p:spPr bwMode="auto">
          <a:xfrm>
            <a:off x="8086580" y="6518990"/>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42</a:t>
            </a:r>
          </a:p>
        </p:txBody>
      </p:sp>
      <p:sp>
        <p:nvSpPr>
          <p:cNvPr id="271372" name="Text Box 104"/>
          <p:cNvSpPr txBox="1">
            <a:spLocks noChangeArrowheads="1"/>
          </p:cNvSpPr>
          <p:nvPr/>
        </p:nvSpPr>
        <p:spPr bwMode="auto">
          <a:xfrm>
            <a:off x="8749354" y="6399184"/>
            <a:ext cx="32733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a:t>
            </a:r>
          </a:p>
        </p:txBody>
      </p:sp>
      <p:sp>
        <p:nvSpPr>
          <p:cNvPr id="271373" name="Text Box 105"/>
          <p:cNvSpPr txBox="1">
            <a:spLocks noChangeArrowheads="1"/>
          </p:cNvSpPr>
          <p:nvPr/>
        </p:nvSpPr>
        <p:spPr bwMode="auto">
          <a:xfrm>
            <a:off x="7085233" y="6269444"/>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p>
        </p:txBody>
      </p:sp>
    </p:spTree>
    <p:extLst>
      <p:ext uri="{BB962C8B-B14F-4D97-AF65-F5344CB8AC3E}">
        <p14:creationId xmlns:p14="http://schemas.microsoft.com/office/powerpoint/2010/main" val="20317524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43044"/>
                                        </p:tgtEl>
                                        <p:attrNameLst>
                                          <p:attrName>style.visibility</p:attrName>
                                        </p:attrNameLst>
                                      </p:cBhvr>
                                      <p:to>
                                        <p:strVal val="visible"/>
                                      </p:to>
                                    </p:set>
                                    <p:anim calcmode="lin" valueType="num">
                                      <p:cBhvr>
                                        <p:cTn id="7" dur="500" fill="hold"/>
                                        <p:tgtEl>
                                          <p:spTgt spid="343044"/>
                                        </p:tgtEl>
                                        <p:attrNameLst>
                                          <p:attrName>ppt_w</p:attrName>
                                        </p:attrNameLst>
                                      </p:cBhvr>
                                      <p:tavLst>
                                        <p:tav tm="0">
                                          <p:val>
                                            <p:fltVal val="0"/>
                                          </p:val>
                                        </p:tav>
                                        <p:tav tm="100000">
                                          <p:val>
                                            <p:strVal val="#ppt_w"/>
                                          </p:val>
                                        </p:tav>
                                      </p:tavLst>
                                    </p:anim>
                                    <p:anim calcmode="lin" valueType="num">
                                      <p:cBhvr>
                                        <p:cTn id="8" dur="500" fill="hold"/>
                                        <p:tgtEl>
                                          <p:spTgt spid="343044"/>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5" presetClass="entr" presetSubtype="0" fill="hold" nodeType="afterEffect">
                                  <p:stCondLst>
                                    <p:cond delay="0"/>
                                  </p:stCondLst>
                                  <p:childTnLst>
                                    <p:set>
                                      <p:cBhvr>
                                        <p:cTn id="11" dur="1" fill="hold">
                                          <p:stCondLst>
                                            <p:cond delay="0"/>
                                          </p:stCondLst>
                                        </p:cTn>
                                        <p:tgtEl>
                                          <p:spTgt spid="343045"/>
                                        </p:tgtEl>
                                        <p:attrNameLst>
                                          <p:attrName>style.visibility</p:attrName>
                                        </p:attrNameLst>
                                      </p:cBhvr>
                                      <p:to>
                                        <p:strVal val="visible"/>
                                      </p:to>
                                    </p:set>
                                    <p:anim calcmode="lin" valueType="num">
                                      <p:cBhvr>
                                        <p:cTn id="12" dur="1000" fill="hold"/>
                                        <p:tgtEl>
                                          <p:spTgt spid="343045"/>
                                        </p:tgtEl>
                                        <p:attrNameLst>
                                          <p:attrName>ppt_w</p:attrName>
                                        </p:attrNameLst>
                                      </p:cBhvr>
                                      <p:tavLst>
                                        <p:tav tm="0">
                                          <p:val>
                                            <p:fltVal val="0"/>
                                          </p:val>
                                        </p:tav>
                                        <p:tav tm="100000">
                                          <p:val>
                                            <p:strVal val="#ppt_w"/>
                                          </p:val>
                                        </p:tav>
                                      </p:tavLst>
                                    </p:anim>
                                    <p:anim calcmode="lin" valueType="num">
                                      <p:cBhvr>
                                        <p:cTn id="13" dur="1000" fill="hold"/>
                                        <p:tgtEl>
                                          <p:spTgt spid="343045"/>
                                        </p:tgtEl>
                                        <p:attrNameLst>
                                          <p:attrName>ppt_h</p:attrName>
                                        </p:attrNameLst>
                                      </p:cBhvr>
                                      <p:tavLst>
                                        <p:tav tm="0">
                                          <p:val>
                                            <p:fltVal val="0"/>
                                          </p:val>
                                        </p:tav>
                                        <p:tav tm="100000">
                                          <p:val>
                                            <p:strVal val="#ppt_h"/>
                                          </p:val>
                                        </p:tav>
                                      </p:tavLst>
                                    </p:anim>
                                    <p:anim calcmode="lin" valueType="num">
                                      <p:cBhvr>
                                        <p:cTn id="14" dur="1000" fill="hold"/>
                                        <p:tgtEl>
                                          <p:spTgt spid="34304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430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52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 calcmode="lin" valueType="num">
                                      <p:cBhvr>
                                        <p:cTn id="27" dur="500" fill="hold"/>
                                        <p:tgtEl>
                                          <p:spTgt spid="4"/>
                                        </p:tgtEl>
                                        <p:attrNameLst>
                                          <p:attrName>ppt_x</p:attrName>
                                        </p:attrNameLst>
                                      </p:cBhvr>
                                      <p:tavLst>
                                        <p:tav tm="0">
                                          <p:val>
                                            <p:fltVal val="0.5"/>
                                          </p:val>
                                        </p:tav>
                                        <p:tav tm="100000">
                                          <p:val>
                                            <p:strVal val="#ppt_x"/>
                                          </p:val>
                                        </p:tav>
                                      </p:tavLst>
                                    </p:anim>
                                    <p:anim calcmode="lin" valueType="num">
                                      <p:cBhvr>
                                        <p:cTn id="28"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 calcmode="lin" valueType="num">
                                      <p:cBhvr>
                                        <p:cTn id="35" dur="500" fill="hold"/>
                                        <p:tgtEl>
                                          <p:spTgt spid="7"/>
                                        </p:tgtEl>
                                        <p:attrNameLst>
                                          <p:attrName>ppt_x</p:attrName>
                                        </p:attrNameLst>
                                      </p:cBhvr>
                                      <p:tavLst>
                                        <p:tav tm="0">
                                          <p:val>
                                            <p:fltVal val="0.5"/>
                                          </p:val>
                                        </p:tav>
                                        <p:tav tm="100000">
                                          <p:val>
                                            <p:strVal val="#ppt_x"/>
                                          </p:val>
                                        </p:tav>
                                      </p:tavLst>
                                    </p:anim>
                                    <p:anim calcmode="lin" valueType="num">
                                      <p:cBhvr>
                                        <p:cTn id="36"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528"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 calcmode="lin" valueType="num">
                                      <p:cBhvr>
                                        <p:cTn id="43" dur="500" fill="hold"/>
                                        <p:tgtEl>
                                          <p:spTgt spid="10"/>
                                        </p:tgtEl>
                                        <p:attrNameLst>
                                          <p:attrName>ppt_x</p:attrName>
                                        </p:attrNameLst>
                                      </p:cBhvr>
                                      <p:tavLst>
                                        <p:tav tm="0">
                                          <p:val>
                                            <p:fltVal val="0.5"/>
                                          </p:val>
                                        </p:tav>
                                        <p:tav tm="100000">
                                          <p:val>
                                            <p:strVal val="#ppt_x"/>
                                          </p:val>
                                        </p:tav>
                                      </p:tavLst>
                                    </p:anim>
                                    <p:anim calcmode="lin" valueType="num">
                                      <p:cBhvr>
                                        <p:cTn id="44"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97" name="Text Box 25"/>
          <p:cNvSpPr txBox="1">
            <a:spLocks noChangeArrowheads="1"/>
          </p:cNvSpPr>
          <p:nvPr/>
        </p:nvSpPr>
        <p:spPr bwMode="auto">
          <a:xfrm>
            <a:off x="798880" y="3066828"/>
            <a:ext cx="1532792" cy="3000821"/>
          </a:xfrm>
          <a:prstGeom prst="rect">
            <a:avLst/>
          </a:prstGeom>
          <a:noFill/>
          <a:ln w="12700">
            <a:noFill/>
            <a:miter lim="800000"/>
            <a:headEnd/>
            <a:tailEnd/>
          </a:ln>
          <a:effectLst>
            <a:outerShdw blurRad="63500" dist="99190" dir="3011666"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28674" name="Rectangle 2"/>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28675" name="Line 3"/>
          <p:cNvSpPr>
            <a:spLocks noChangeShapeType="1"/>
          </p:cNvSpPr>
          <p:nvPr/>
        </p:nvSpPr>
        <p:spPr bwMode="auto">
          <a:xfrm>
            <a:off x="901701" y="8763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8676" name="Rectangle 4"/>
          <p:cNvSpPr>
            <a:spLocks noGrp="1" noChangeArrowheads="1"/>
          </p:cNvSpPr>
          <p:nvPr>
            <p:ph type="ctrTitle"/>
          </p:nvPr>
        </p:nvSpPr>
        <p:spPr bwMode="auto">
          <a:xfrm>
            <a:off x="1" y="1581150"/>
            <a:ext cx="9109075"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5400" dirty="0">
                <a:solidFill>
                  <a:srgbClr val="FAFD00"/>
                </a:solidFill>
                <a:latin typeface="Arial" panose="020B0604020202020204" pitchFamily="34" charset="0"/>
                <a:ea typeface="ＭＳ Ｐゴシック" charset="0"/>
                <a:cs typeface="Arial" panose="020B0604020202020204" pitchFamily="34" charset="0"/>
              </a:rPr>
              <a:t>فتح</a:t>
            </a:r>
            <a:br>
              <a:rPr lang="en-US" sz="5400" dirty="0">
                <a:solidFill>
                  <a:srgbClr val="FAFD00"/>
                </a:solidFill>
                <a:latin typeface="Arial" panose="020B0604020202020204" pitchFamily="34" charset="0"/>
                <a:ea typeface="ＭＳ Ｐゴシック" charset="0"/>
                <a:cs typeface="Arial" panose="020B0604020202020204" pitchFamily="34" charset="0"/>
              </a:rPr>
            </a:br>
            <a:r>
              <a:rPr lang="en-US" altLang="ja-JP" sz="5400" dirty="0">
                <a:solidFill>
                  <a:srgbClr val="FAFD00"/>
                </a:solidFill>
                <a:latin typeface="Arial" panose="020B0604020202020204" pitchFamily="34" charset="0"/>
                <a:ea typeface="ＭＳ Ｐゴシック" charset="0"/>
                <a:cs typeface="Arial" panose="020B0604020202020204" pitchFamily="34" charset="0"/>
              </a:rPr>
              <a:t>“</a:t>
            </a:r>
            <a:r>
              <a:rPr lang="ar-JO" altLang="ja-JP" sz="5400" dirty="0">
                <a:solidFill>
                  <a:srgbClr val="FAFD00"/>
                </a:solidFill>
                <a:latin typeface="Arial" panose="020B0604020202020204" pitchFamily="34" charset="0"/>
                <a:ea typeface="ＭＳ Ｐゴシック" charset="0"/>
                <a:cs typeface="Arial" panose="020B0604020202020204" pitchFamily="34" charset="0"/>
              </a:rPr>
              <a:t>ملف كتابك المقدس</a:t>
            </a:r>
            <a:r>
              <a:rPr lang="en-US" altLang="ja-JP" sz="5400" dirty="0">
                <a:solidFill>
                  <a:srgbClr val="FAFD00"/>
                </a:solidFill>
                <a:latin typeface="Arial" panose="020B0604020202020204" pitchFamily="34" charset="0"/>
                <a:ea typeface="ＭＳ Ｐゴシック" charset="0"/>
                <a:cs typeface="Arial" panose="020B0604020202020204" pitchFamily="34" charset="0"/>
              </a:rPr>
              <a:t>"</a:t>
            </a:r>
            <a:endParaRPr lang="en-US" sz="5400"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28690" name="Rectangle 18"/>
          <p:cNvSpPr>
            <a:spLocks noChangeArrowheads="1"/>
          </p:cNvSpPr>
          <p:nvPr/>
        </p:nvSpPr>
        <p:spPr bwMode="auto">
          <a:xfrm>
            <a:off x="2443164" y="3338513"/>
            <a:ext cx="6173787" cy="17732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marR="0" lvl="0" indent="-342900" algn="l" defTabSz="914400" rtl="0"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en-US" sz="17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17200" b="0" i="0" u="none" strike="noStrike" kern="1200" cap="none" spc="0" normalizeH="0" baseline="0" noProof="0">
                <a:ln>
                  <a:noFill/>
                </a:ln>
                <a:solidFill>
                  <a:srgbClr val="FF6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15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17200" b="0" i="0" u="none" strike="noStrike" kern="1200" cap="none" spc="0" normalizeH="0" baseline="0" noProof="0">
                <a:ln>
                  <a:noFill/>
                </a:ln>
                <a:solidFill>
                  <a:srgbClr val="33CC3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a:t>
            </a:r>
            <a:endParaRPr kumimoji="0" lang="en-US" sz="17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8694" name="Line 22"/>
          <p:cNvSpPr>
            <a:spLocks noChangeShapeType="1"/>
          </p:cNvSpPr>
          <p:nvPr/>
        </p:nvSpPr>
        <p:spPr bwMode="auto">
          <a:xfrm>
            <a:off x="1409700" y="4556126"/>
            <a:ext cx="617539"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73415" name="Text Box 26"/>
          <p:cNvSpPr txBox="1">
            <a:spLocks noChangeArrowheads="1"/>
          </p:cNvSpPr>
          <p:nvPr/>
        </p:nvSpPr>
        <p:spPr bwMode="auto">
          <a:xfrm>
            <a:off x="8753185"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73416" name="Text Box 28"/>
          <p:cNvSpPr txBox="1">
            <a:spLocks noChangeArrowheads="1"/>
          </p:cNvSpPr>
          <p:nvPr/>
        </p:nvSpPr>
        <p:spPr bwMode="auto">
          <a:xfrm>
            <a:off x="8797326" y="6183283"/>
            <a:ext cx="25519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273417" name="Text Box 29"/>
          <p:cNvSpPr txBox="1">
            <a:spLocks noChangeArrowheads="1"/>
          </p:cNvSpPr>
          <p:nvPr/>
        </p:nvSpPr>
        <p:spPr bwMode="auto">
          <a:xfrm>
            <a:off x="8338639" y="6485037"/>
            <a:ext cx="2343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273418" name="Text Box 30"/>
          <p:cNvSpPr txBox="1">
            <a:spLocks noChangeArrowheads="1"/>
          </p:cNvSpPr>
          <p:nvPr/>
        </p:nvSpPr>
        <p:spPr bwMode="auto">
          <a:xfrm>
            <a:off x="8086580" y="6518990"/>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43</a:t>
            </a:r>
          </a:p>
        </p:txBody>
      </p:sp>
      <p:sp>
        <p:nvSpPr>
          <p:cNvPr id="273419" name="Text Box 32"/>
          <p:cNvSpPr txBox="1">
            <a:spLocks noChangeArrowheads="1"/>
          </p:cNvSpPr>
          <p:nvPr/>
        </p:nvSpPr>
        <p:spPr bwMode="auto">
          <a:xfrm>
            <a:off x="7085233" y="6269444"/>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p>
        </p:txBody>
      </p:sp>
      <p:sp>
        <p:nvSpPr>
          <p:cNvPr id="273420" name="Text Box 33"/>
          <p:cNvSpPr txBox="1">
            <a:spLocks noChangeArrowheads="1"/>
          </p:cNvSpPr>
          <p:nvPr/>
        </p:nvSpPr>
        <p:spPr bwMode="auto">
          <a:xfrm>
            <a:off x="8743003" y="6399184"/>
            <a:ext cx="32733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p>
        </p:txBody>
      </p:sp>
    </p:spTree>
    <p:extLst>
      <p:ext uri="{BB962C8B-B14F-4D97-AF65-F5344CB8AC3E}">
        <p14:creationId xmlns:p14="http://schemas.microsoft.com/office/powerpoint/2010/main" val="30809730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8697"/>
                                        </p:tgtEl>
                                        <p:attrNameLst>
                                          <p:attrName>style.visibility</p:attrName>
                                        </p:attrNameLst>
                                      </p:cBhvr>
                                      <p:to>
                                        <p:strVal val="visible"/>
                                      </p:to>
                                    </p:set>
                                    <p:anim calcmode="lin" valueType="num">
                                      <p:cBhvr additive="base">
                                        <p:cTn id="7" dur="500" fill="hold"/>
                                        <p:tgtEl>
                                          <p:spTgt spid="28697"/>
                                        </p:tgtEl>
                                        <p:attrNameLst>
                                          <p:attrName>ppt_x</p:attrName>
                                        </p:attrNameLst>
                                      </p:cBhvr>
                                      <p:tavLst>
                                        <p:tav tm="0">
                                          <p:val>
                                            <p:strVal val="1+#ppt_w/2"/>
                                          </p:val>
                                        </p:tav>
                                        <p:tav tm="100000">
                                          <p:val>
                                            <p:strVal val="#ppt_x"/>
                                          </p:val>
                                        </p:tav>
                                      </p:tavLst>
                                    </p:anim>
                                    <p:anim calcmode="lin" valueType="num">
                                      <p:cBhvr additive="base">
                                        <p:cTn id="8" dur="500" fill="hold"/>
                                        <p:tgtEl>
                                          <p:spTgt spid="286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8694"/>
                                        </p:tgtEl>
                                        <p:attrNameLst>
                                          <p:attrName>style.visibility</p:attrName>
                                        </p:attrNameLst>
                                      </p:cBhvr>
                                      <p:to>
                                        <p:strVal val="visible"/>
                                      </p:to>
                                    </p:set>
                                    <p:anim calcmode="lin" valueType="num">
                                      <p:cBhvr>
                                        <p:cTn id="13" dur="1000" fill="hold"/>
                                        <p:tgtEl>
                                          <p:spTgt spid="28694"/>
                                        </p:tgtEl>
                                        <p:attrNameLst>
                                          <p:attrName>ppt_w</p:attrName>
                                        </p:attrNameLst>
                                      </p:cBhvr>
                                      <p:tavLst>
                                        <p:tav tm="0">
                                          <p:val>
                                            <p:fltVal val="0"/>
                                          </p:val>
                                        </p:tav>
                                        <p:tav tm="100000">
                                          <p:val>
                                            <p:strVal val="#ppt_w"/>
                                          </p:val>
                                        </p:tav>
                                      </p:tavLst>
                                    </p:anim>
                                    <p:anim calcmode="lin" valueType="num">
                                      <p:cBhvr>
                                        <p:cTn id="14" dur="1000" fill="hold"/>
                                        <p:tgtEl>
                                          <p:spTgt spid="28694"/>
                                        </p:tgtEl>
                                        <p:attrNameLst>
                                          <p:attrName>ppt_h</p:attrName>
                                        </p:attrNameLst>
                                      </p:cBhvr>
                                      <p:tavLst>
                                        <p:tav tm="0">
                                          <p:val>
                                            <p:fltVal val="0"/>
                                          </p:val>
                                        </p:tav>
                                        <p:tav tm="100000">
                                          <p:val>
                                            <p:strVal val="#ppt_h"/>
                                          </p:val>
                                        </p:tav>
                                      </p:tavLst>
                                    </p:anim>
                                    <p:anim calcmode="lin" valueType="num">
                                      <p:cBhvr>
                                        <p:cTn id="15" dur="1000" fill="hold"/>
                                        <p:tgtEl>
                                          <p:spTgt spid="2869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86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8690"/>
                                        </p:tgtEl>
                                        <p:attrNameLst>
                                          <p:attrName>style.visibility</p:attrName>
                                        </p:attrNameLst>
                                      </p:cBhvr>
                                      <p:to>
                                        <p:strVal val="visible"/>
                                      </p:to>
                                    </p:set>
                                    <p:animEffect transition="in" filter="wipe(left)">
                                      <p:cBhvr>
                                        <p:cTn id="21" dur="500"/>
                                        <p:tgtEl>
                                          <p:spTgt spid="28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97" grpId="0" autoUpdateAnimBg="0"/>
      <p:bldP spid="28690"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0723" name="Line 3"/>
          <p:cNvSpPr>
            <a:spLocks noChangeShapeType="1"/>
          </p:cNvSpPr>
          <p:nvPr/>
        </p:nvSpPr>
        <p:spPr bwMode="auto">
          <a:xfrm>
            <a:off x="889001" y="8636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0724" name="Rectangle 4"/>
          <p:cNvSpPr>
            <a:spLocks noChangeArrowheads="1"/>
          </p:cNvSpPr>
          <p:nvPr/>
        </p:nvSpPr>
        <p:spPr bwMode="auto">
          <a:xfrm>
            <a:off x="654051" y="1581150"/>
            <a:ext cx="7772400" cy="11430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فتح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ملف كتابك المقدس</a:t>
            </a:r>
            <a:endParaRPr kumimoji="0" lang="en-US" sz="5400" b="0"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75460" name="Rectangle 5"/>
          <p:cNvSpPr>
            <a:spLocks noChangeArrowheads="1"/>
          </p:cNvSpPr>
          <p:nvPr/>
        </p:nvSpPr>
        <p:spPr bwMode="auto">
          <a:xfrm>
            <a:off x="1371600" y="3886200"/>
            <a:ext cx="6400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0726" name="Rectangle 6"/>
          <p:cNvSpPr>
            <a:spLocks noChangeArrowheads="1"/>
          </p:cNvSpPr>
          <p:nvPr/>
        </p:nvSpPr>
        <p:spPr bwMode="auto">
          <a:xfrm>
            <a:off x="17463" y="3219450"/>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5600" b="1" i="0" u="none" strike="noStrike" kern="1200" cap="none" spc="0" normalizeH="0" baseline="0" noProof="0">
                <a:ln>
                  <a:noFill/>
                </a:ln>
                <a:solidFill>
                  <a:srgbClr val="E8EC39"/>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a:t>
            </a:r>
            <a:r>
              <a:rPr kumimoji="0" lang="en-US" sz="15600" b="1" i="0" u="none" strike="noStrike" kern="1200" cap="none" spc="0" normalizeH="0" baseline="0" noProof="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15600" b="1" i="0" u="none" strike="noStrike" kern="1200" cap="none" spc="0" normalizeH="0" baseline="0" noProof="0">
                <a:ln>
                  <a:noFill/>
                </a:ln>
                <a:solidFill>
                  <a:srgbClr val="FF5008"/>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15600" b="1" i="0" u="none" strike="noStrike" kern="1200" cap="none" spc="0" normalizeH="0" baseline="0" noProof="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3 </a:t>
            </a:r>
            <a:r>
              <a:rPr kumimoji="0" lang="en-US" sz="15600" b="1" i="0" u="none" strike="noStrike" kern="1200" cap="none" spc="0" normalizeH="0" baseline="0" noProof="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a:t>
            </a:r>
            <a:r>
              <a:rPr kumimoji="0" lang="en-US" sz="15600" b="1" i="0" u="none" strike="noStrike" kern="1200" cap="none" spc="0" normalizeH="0" baseline="0" noProof="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15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a:t>
            </a:r>
            <a:r>
              <a:rPr kumimoji="0" lang="en-US" sz="15600" b="1" i="0" u="none" strike="noStrike" kern="1200" cap="none" spc="0" normalizeH="0" baseline="0" noProof="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30729" name="Rectangle 9"/>
          <p:cNvSpPr>
            <a:spLocks noChangeArrowheads="1"/>
          </p:cNvSpPr>
          <p:nvPr/>
        </p:nvSpPr>
        <p:spPr bwMode="auto">
          <a:xfrm>
            <a:off x="6351" y="3227388"/>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5600" b="1" i="0" u="none" strike="noStrike" kern="1200" cap="none" spc="0" normalizeH="0" baseline="0" noProof="0" dirty="0">
                <a:ln>
                  <a:noFill/>
                </a:ln>
                <a:solidFill>
                  <a:srgbClr val="E8EC39"/>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a:t>
            </a:r>
            <a:r>
              <a:rPr kumimoji="0" lang="en-US" sz="156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15600" b="1" i="0" u="none" strike="noStrike" kern="1200" cap="none" spc="0" normalizeH="0" baseline="0" noProof="0" dirty="0">
                <a:ln>
                  <a:noFill/>
                </a:ln>
                <a:solidFill>
                  <a:srgbClr val="FF5008"/>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156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3 </a:t>
            </a:r>
            <a:r>
              <a:rPr kumimoji="0" lang="en-US" sz="15600" b="1" i="0"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a:t>
            </a:r>
            <a:r>
              <a:rPr kumimoji="0" lang="en-US" sz="156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15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a:t>
            </a:r>
            <a:r>
              <a:rPr kumimoji="0" lang="en-US" sz="156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275463" name="Text Box 10"/>
          <p:cNvSpPr txBox="1">
            <a:spLocks noChangeArrowheads="1"/>
          </p:cNvSpPr>
          <p:nvPr/>
        </p:nvSpPr>
        <p:spPr bwMode="auto">
          <a:xfrm>
            <a:off x="8753185"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75464" name="Text Box 12"/>
          <p:cNvSpPr txBox="1">
            <a:spLocks noChangeArrowheads="1"/>
          </p:cNvSpPr>
          <p:nvPr/>
        </p:nvSpPr>
        <p:spPr bwMode="auto">
          <a:xfrm>
            <a:off x="8832559" y="61832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5465" name="Text Box 13"/>
          <p:cNvSpPr txBox="1">
            <a:spLocks noChangeArrowheads="1"/>
          </p:cNvSpPr>
          <p:nvPr/>
        </p:nvSpPr>
        <p:spPr bwMode="auto">
          <a:xfrm>
            <a:off x="8338639" y="6485037"/>
            <a:ext cx="2343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275466" name="Text Box 14"/>
          <p:cNvSpPr txBox="1">
            <a:spLocks noChangeArrowheads="1"/>
          </p:cNvSpPr>
          <p:nvPr/>
        </p:nvSpPr>
        <p:spPr bwMode="auto">
          <a:xfrm>
            <a:off x="8086580" y="6518990"/>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44</a:t>
            </a:r>
          </a:p>
        </p:txBody>
      </p:sp>
      <p:sp>
        <p:nvSpPr>
          <p:cNvPr id="275467" name="Text Box 15"/>
          <p:cNvSpPr txBox="1">
            <a:spLocks noChangeArrowheads="1"/>
          </p:cNvSpPr>
          <p:nvPr/>
        </p:nvSpPr>
        <p:spPr bwMode="auto">
          <a:xfrm>
            <a:off x="8720779" y="6399184"/>
            <a:ext cx="32733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p>
        </p:txBody>
      </p:sp>
      <p:sp>
        <p:nvSpPr>
          <p:cNvPr id="275468" name="Text Box 17"/>
          <p:cNvSpPr txBox="1">
            <a:spLocks noChangeArrowheads="1"/>
          </p:cNvSpPr>
          <p:nvPr/>
        </p:nvSpPr>
        <p:spPr bwMode="auto">
          <a:xfrm>
            <a:off x="7085233" y="6269444"/>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p>
        </p:txBody>
      </p:sp>
      <p:sp>
        <p:nvSpPr>
          <p:cNvPr id="2" name="Title 1"/>
          <p:cNvSpPr>
            <a:spLocks noGrp="1"/>
          </p:cNvSpPr>
          <p:nvPr>
            <p:ph type="title" idx="4294967295"/>
          </p:nvPr>
        </p:nvSpPr>
        <p:spPr>
          <a:xfrm>
            <a:off x="1" y="-2217737"/>
            <a:ext cx="9140825" cy="2343151"/>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kern="1200" dirty="0">
                <a:solidFill>
                  <a:srgbClr val="E8EC39"/>
                </a:solidFill>
                <a:latin typeface="Arial" panose="020B0604020202020204" pitchFamily="34" charset="0"/>
                <a:ea typeface="ＭＳ Ｐゴシック" charset="0"/>
                <a:cs typeface="Arial" panose="020B0604020202020204" pitchFamily="34" charset="0"/>
              </a:rPr>
              <a:t>C 4 3 S J </a:t>
            </a:r>
          </a:p>
        </p:txBody>
      </p:sp>
    </p:spTree>
    <p:extLst>
      <p:ext uri="{BB962C8B-B14F-4D97-AF65-F5344CB8AC3E}">
        <p14:creationId xmlns:p14="http://schemas.microsoft.com/office/powerpoint/2010/main" val="33964228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30726"/>
                                        </p:tgtEl>
                                        <p:attrNameLst>
                                          <p:attrName>style.visibility</p:attrName>
                                        </p:attrNameLst>
                                      </p:cBhvr>
                                      <p:to>
                                        <p:strVal val="visible"/>
                                      </p:to>
                                    </p:set>
                                    <p:anim calcmode="lin" valueType="num">
                                      <p:cBhvr>
                                        <p:cTn id="7" dur="500" fill="hold"/>
                                        <p:tgtEl>
                                          <p:spTgt spid="30726"/>
                                        </p:tgtEl>
                                        <p:attrNameLst>
                                          <p:attrName>ppt_w</p:attrName>
                                        </p:attrNameLst>
                                      </p:cBhvr>
                                      <p:tavLst>
                                        <p:tav tm="0">
                                          <p:val>
                                            <p:fltVal val="0"/>
                                          </p:val>
                                        </p:tav>
                                        <p:tav tm="100000">
                                          <p:val>
                                            <p:strVal val="#ppt_w"/>
                                          </p:val>
                                        </p:tav>
                                      </p:tavLst>
                                    </p:anim>
                                    <p:anim calcmode="lin" valueType="num">
                                      <p:cBhvr>
                                        <p:cTn id="8" dur="500" fill="hold"/>
                                        <p:tgtEl>
                                          <p:spTgt spid="30726"/>
                                        </p:tgtEl>
                                        <p:attrNameLst>
                                          <p:attrName>ppt_h</p:attrName>
                                        </p:attrNameLst>
                                      </p:cBhvr>
                                      <p:tavLst>
                                        <p:tav tm="0">
                                          <p:val>
                                            <p:fltVal val="0"/>
                                          </p:val>
                                        </p:tav>
                                        <p:tav tm="100000">
                                          <p:val>
                                            <p:strVal val="#ppt_h"/>
                                          </p:val>
                                        </p:tav>
                                      </p:tavLst>
                                    </p:anim>
                                    <p:anim calcmode="lin" valueType="num">
                                      <p:cBhvr>
                                        <p:cTn id="9" dur="500" fill="hold"/>
                                        <p:tgtEl>
                                          <p:spTgt spid="30726"/>
                                        </p:tgtEl>
                                        <p:attrNameLst>
                                          <p:attrName>ppt_x</p:attrName>
                                        </p:attrNameLst>
                                      </p:cBhvr>
                                      <p:tavLst>
                                        <p:tav tm="0">
                                          <p:val>
                                            <p:fltVal val="0.5"/>
                                          </p:val>
                                        </p:tav>
                                        <p:tav tm="100000">
                                          <p:val>
                                            <p:strVal val="#ppt_x"/>
                                          </p:val>
                                        </p:tav>
                                      </p:tavLst>
                                    </p:anim>
                                    <p:anim calcmode="lin" valueType="num">
                                      <p:cBhvr>
                                        <p:cTn id="10" dur="500" fill="hold"/>
                                        <p:tgtEl>
                                          <p:spTgt spid="3072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30729"/>
                                        </p:tgtEl>
                                        <p:attrNameLst>
                                          <p:attrName>style.visibility</p:attrName>
                                        </p:attrNameLst>
                                      </p:cBhvr>
                                      <p:to>
                                        <p:strVal val="visible"/>
                                      </p:to>
                                    </p:set>
                                    <p:anim calcmode="lin" valueType="num">
                                      <p:cBhvr>
                                        <p:cTn id="15" dur="500" fill="hold"/>
                                        <p:tgtEl>
                                          <p:spTgt spid="30729"/>
                                        </p:tgtEl>
                                        <p:attrNameLst>
                                          <p:attrName>ppt_w</p:attrName>
                                        </p:attrNameLst>
                                      </p:cBhvr>
                                      <p:tavLst>
                                        <p:tav tm="0">
                                          <p:val>
                                            <p:fltVal val="0"/>
                                          </p:val>
                                        </p:tav>
                                        <p:tav tm="100000">
                                          <p:val>
                                            <p:strVal val="#ppt_w"/>
                                          </p:val>
                                        </p:tav>
                                      </p:tavLst>
                                    </p:anim>
                                    <p:anim calcmode="lin" valueType="num">
                                      <p:cBhvr>
                                        <p:cTn id="16" dur="500" fill="hold"/>
                                        <p:tgtEl>
                                          <p:spTgt spid="30729"/>
                                        </p:tgtEl>
                                        <p:attrNameLst>
                                          <p:attrName>ppt_h</p:attrName>
                                        </p:attrNameLst>
                                      </p:cBhvr>
                                      <p:tavLst>
                                        <p:tav tm="0">
                                          <p:val>
                                            <p:fltVal val="0"/>
                                          </p:val>
                                        </p:tav>
                                        <p:tav tm="100000">
                                          <p:val>
                                            <p:strVal val="#ppt_h"/>
                                          </p:val>
                                        </p:tav>
                                      </p:tavLst>
                                    </p:anim>
                                    <p:anim calcmode="lin" valueType="num">
                                      <p:cBhvr>
                                        <p:cTn id="17" dur="500" fill="hold"/>
                                        <p:tgtEl>
                                          <p:spTgt spid="30729"/>
                                        </p:tgtEl>
                                        <p:attrNameLst>
                                          <p:attrName>ppt_x</p:attrName>
                                        </p:attrNameLst>
                                      </p:cBhvr>
                                      <p:tavLst>
                                        <p:tav tm="0">
                                          <p:val>
                                            <p:fltVal val="0.5"/>
                                          </p:val>
                                        </p:tav>
                                        <p:tav tm="100000">
                                          <p:val>
                                            <p:strVal val="#ppt_x"/>
                                          </p:val>
                                        </p:tav>
                                      </p:tavLst>
                                    </p:anim>
                                    <p:anim calcmode="lin" valueType="num">
                                      <p:cBhvr>
                                        <p:cTn id="18" dur="500" fill="hold"/>
                                        <p:tgtEl>
                                          <p:spTgt spid="307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autoUpdateAnimBg="0"/>
      <p:bldP spid="30729"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latin typeface="Arial" panose="020B0604020202020204" pitchFamily="34" charset="0"/>
                <a:ea typeface="ＭＳ Ｐゴシック" charset="0"/>
                <a:cs typeface="Arial" panose="020B0604020202020204" pitchFamily="34" charset="0"/>
              </a:rPr>
              <a:t>5 كلمات أو عبارات مفتاحية</a:t>
            </a:r>
            <a:endParaRPr lang="en-US"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1748" name="Rectangle 4"/>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p:cNvSpPr>
            <a:spLocks noChangeShapeType="1"/>
          </p:cNvSpPr>
          <p:nvPr/>
        </p:nvSpPr>
        <p:spPr bwMode="auto">
          <a:xfrm>
            <a:off x="889001" y="8636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p:cNvGrpSpPr>
            <a:grpSpLocks/>
          </p:cNvGrpSpPr>
          <p:nvPr/>
        </p:nvGrpSpPr>
        <p:grpSpPr bwMode="auto">
          <a:xfrm>
            <a:off x="2171700" y="5041900"/>
            <a:ext cx="3924300" cy="1016000"/>
            <a:chOff x="1368" y="3176"/>
            <a:chExt cx="2472" cy="640"/>
          </a:xfrm>
        </p:grpSpPr>
        <p:sp>
          <p:nvSpPr>
            <p:cNvPr id="31760" name="Text Box 16"/>
            <p:cNvSpPr txBox="1">
              <a:spLocks noChangeArrowheads="1"/>
            </p:cNvSpPr>
            <p:nvPr/>
          </p:nvSpPr>
          <p:spPr bwMode="auto">
            <a:xfrm>
              <a:off x="2067" y="3176"/>
              <a:ext cx="1773"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a:t>
              </a:r>
              <a: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p:cNvGrpSpPr>
            <a:grpSpLocks/>
          </p:cNvGrpSpPr>
          <p:nvPr/>
        </p:nvGrpSpPr>
        <p:grpSpPr bwMode="auto">
          <a:xfrm>
            <a:off x="2147889" y="4076700"/>
            <a:ext cx="4413249" cy="1016000"/>
            <a:chOff x="1353" y="2568"/>
            <a:chExt cx="2780" cy="640"/>
          </a:xfrm>
        </p:grpSpPr>
        <p:sp>
          <p:nvSpPr>
            <p:cNvPr id="31759" name="Text Box 15"/>
            <p:cNvSpPr txBox="1">
              <a:spLocks noChangeArrowheads="1"/>
            </p:cNvSpPr>
            <p:nvPr/>
          </p:nvSpPr>
          <p:spPr bwMode="auto">
            <a:xfrm>
              <a:off x="2148" y="2568"/>
              <a:ext cx="1985"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الصمت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p:cNvGrpSpPr>
            <a:grpSpLocks/>
          </p:cNvGrpSpPr>
          <p:nvPr/>
        </p:nvGrpSpPr>
        <p:grpSpPr bwMode="auto">
          <a:xfrm>
            <a:off x="2184401" y="3186112"/>
            <a:ext cx="4992689" cy="1016000"/>
            <a:chOff x="1376" y="2007"/>
            <a:chExt cx="3145" cy="640"/>
          </a:xfrm>
        </p:grpSpPr>
        <p:sp>
          <p:nvSpPr>
            <p:cNvPr id="31758" name="Text Box 14"/>
            <p:cNvSpPr txBox="1">
              <a:spLocks noChangeArrowheads="1"/>
            </p:cNvSpPr>
            <p:nvPr/>
          </p:nvSpPr>
          <p:spPr bwMode="auto">
            <a:xfrm>
              <a:off x="2189" y="2007"/>
              <a:ext cx="2332" cy="640"/>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a:t>
              </a:r>
              <a:r>
                <a:rPr kumimoji="0" lang="en-US"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المجتمعات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p:cNvGrpSpPr>
            <a:grpSpLocks/>
          </p:cNvGrpSpPr>
          <p:nvPr/>
        </p:nvGrpSpPr>
        <p:grpSpPr bwMode="auto">
          <a:xfrm>
            <a:off x="2184401" y="2327276"/>
            <a:ext cx="4159250" cy="1016000"/>
            <a:chOff x="1376" y="1466"/>
            <a:chExt cx="2620" cy="640"/>
          </a:xfrm>
        </p:grpSpPr>
        <p:sp>
          <p:nvSpPr>
            <p:cNvPr id="31757" name="Text Box 13"/>
            <p:cNvSpPr txBox="1">
              <a:spLocks noChangeArrowheads="1"/>
            </p:cNvSpPr>
            <p:nvPr/>
          </p:nvSpPr>
          <p:spPr bwMode="auto">
            <a:xfrm>
              <a:off x="2231" y="1466"/>
              <a:ext cx="1765" cy="64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i="0"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الناس</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p:cNvGrpSpPr>
            <a:grpSpLocks/>
          </p:cNvGrpSpPr>
          <p:nvPr/>
        </p:nvGrpSpPr>
        <p:grpSpPr bwMode="auto">
          <a:xfrm>
            <a:off x="2159001" y="1484315"/>
            <a:ext cx="4651378" cy="923925"/>
            <a:chOff x="1360" y="935"/>
            <a:chExt cx="2930" cy="582"/>
          </a:xfrm>
        </p:grpSpPr>
        <p:sp>
          <p:nvSpPr>
            <p:cNvPr id="31787" name="Text Box 43"/>
            <p:cNvSpPr txBox="1">
              <a:spLocks noChangeArrowheads="1"/>
            </p:cNvSpPr>
            <p:nvPr/>
          </p:nvSpPr>
          <p:spPr bwMode="auto">
            <a:xfrm>
              <a:off x="2338" y="935"/>
              <a:ext cx="1952"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54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277513" name="Text Box 47"/>
          <p:cNvSpPr txBox="1">
            <a:spLocks noChangeArrowheads="1"/>
          </p:cNvSpPr>
          <p:nvPr/>
        </p:nvSpPr>
        <p:spPr bwMode="auto">
          <a:xfrm>
            <a:off x="8753185"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77514" name="Text Box 49"/>
          <p:cNvSpPr txBox="1">
            <a:spLocks noChangeArrowheads="1"/>
          </p:cNvSpPr>
          <p:nvPr/>
        </p:nvSpPr>
        <p:spPr bwMode="auto">
          <a:xfrm>
            <a:off x="8553159" y="61832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7515" name="Text Box 50"/>
          <p:cNvSpPr txBox="1">
            <a:spLocks noChangeArrowheads="1"/>
          </p:cNvSpPr>
          <p:nvPr/>
        </p:nvSpPr>
        <p:spPr bwMode="auto">
          <a:xfrm>
            <a:off x="8059239" y="6485037"/>
            <a:ext cx="2343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277516" name="Text Box 52"/>
          <p:cNvSpPr txBox="1">
            <a:spLocks noChangeArrowheads="1"/>
          </p:cNvSpPr>
          <p:nvPr/>
        </p:nvSpPr>
        <p:spPr bwMode="auto">
          <a:xfrm>
            <a:off x="8739828" y="6392833"/>
            <a:ext cx="32733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277517" name="Text Box 54"/>
          <p:cNvSpPr txBox="1">
            <a:spLocks noChangeArrowheads="1"/>
          </p:cNvSpPr>
          <p:nvPr/>
        </p:nvSpPr>
        <p:spPr bwMode="auto">
          <a:xfrm>
            <a:off x="6805833" y="6269444"/>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p>
        </p:txBody>
      </p:sp>
      <p:sp>
        <p:nvSpPr>
          <p:cNvPr id="277518" name="Text Box 60"/>
          <p:cNvSpPr txBox="1">
            <a:spLocks noChangeArrowheads="1"/>
          </p:cNvSpPr>
          <p:nvPr/>
        </p:nvSpPr>
        <p:spPr bwMode="auto">
          <a:xfrm>
            <a:off x="8086580" y="6518990"/>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Tree>
    <p:extLst>
      <p:ext uri="{BB962C8B-B14F-4D97-AF65-F5344CB8AC3E}">
        <p14:creationId xmlns:p14="http://schemas.microsoft.com/office/powerpoint/2010/main" val="27510069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latin typeface="Arial" panose="020B0604020202020204" pitchFamily="34" charset="0"/>
                <a:ea typeface="ＭＳ Ｐゴシック" charset="0"/>
                <a:cs typeface="Arial" panose="020B0604020202020204" pitchFamily="34" charset="0"/>
              </a:rPr>
              <a:t>5 كلمات أو عبارات مفتاحية</a:t>
            </a:r>
            <a:endParaRPr lang="en-US"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128003" name="Rectangle 3"/>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128004" name="Line 4"/>
          <p:cNvSpPr>
            <a:spLocks noChangeShapeType="1"/>
          </p:cNvSpPr>
          <p:nvPr/>
        </p:nvSpPr>
        <p:spPr bwMode="auto">
          <a:xfrm>
            <a:off x="889001" y="8636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79556" name="Text Box 21"/>
          <p:cNvSpPr txBox="1">
            <a:spLocks noChangeArrowheads="1"/>
          </p:cNvSpPr>
          <p:nvPr/>
        </p:nvSpPr>
        <p:spPr bwMode="auto">
          <a:xfrm>
            <a:off x="8753185"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79557" name="Text Box 23"/>
          <p:cNvSpPr txBox="1">
            <a:spLocks noChangeArrowheads="1"/>
          </p:cNvSpPr>
          <p:nvPr/>
        </p:nvSpPr>
        <p:spPr bwMode="auto">
          <a:xfrm>
            <a:off x="8832559" y="61832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9558" name="Text Box 24"/>
          <p:cNvSpPr txBox="1">
            <a:spLocks noChangeArrowheads="1"/>
          </p:cNvSpPr>
          <p:nvPr/>
        </p:nvSpPr>
        <p:spPr bwMode="auto">
          <a:xfrm>
            <a:off x="8338639" y="6485037"/>
            <a:ext cx="2343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279559" name="Text Box 25"/>
          <p:cNvSpPr txBox="1">
            <a:spLocks noChangeArrowheads="1"/>
          </p:cNvSpPr>
          <p:nvPr/>
        </p:nvSpPr>
        <p:spPr bwMode="auto">
          <a:xfrm>
            <a:off x="8086580" y="6518990"/>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46</a:t>
            </a:r>
          </a:p>
        </p:txBody>
      </p:sp>
      <p:sp>
        <p:nvSpPr>
          <p:cNvPr id="279560" name="Text Box 26"/>
          <p:cNvSpPr txBox="1">
            <a:spLocks noChangeArrowheads="1"/>
          </p:cNvSpPr>
          <p:nvPr/>
        </p:nvSpPr>
        <p:spPr bwMode="auto">
          <a:xfrm>
            <a:off x="8746179" y="6399184"/>
            <a:ext cx="32733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6</a:t>
            </a:r>
          </a:p>
        </p:txBody>
      </p:sp>
      <p:sp>
        <p:nvSpPr>
          <p:cNvPr id="279561" name="Text Box 28"/>
          <p:cNvSpPr txBox="1">
            <a:spLocks noChangeArrowheads="1"/>
          </p:cNvSpPr>
          <p:nvPr/>
        </p:nvSpPr>
        <p:spPr bwMode="auto">
          <a:xfrm>
            <a:off x="7085233" y="6269444"/>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p>
        </p:txBody>
      </p:sp>
      <p:grpSp>
        <p:nvGrpSpPr>
          <p:cNvPr id="2" name="Group 29"/>
          <p:cNvGrpSpPr>
            <a:grpSpLocks/>
          </p:cNvGrpSpPr>
          <p:nvPr/>
        </p:nvGrpSpPr>
        <p:grpSpPr bwMode="auto">
          <a:xfrm>
            <a:off x="2171700" y="5041900"/>
            <a:ext cx="3924300" cy="1016000"/>
            <a:chOff x="1368" y="3176"/>
            <a:chExt cx="2472" cy="640"/>
          </a:xfrm>
        </p:grpSpPr>
        <p:sp>
          <p:nvSpPr>
            <p:cNvPr id="128030" name="Text Box 30"/>
            <p:cNvSpPr txBox="1">
              <a:spLocks noChangeArrowheads="1"/>
            </p:cNvSpPr>
            <p:nvPr/>
          </p:nvSpPr>
          <p:spPr bwMode="auto">
            <a:xfrm>
              <a:off x="2067" y="3176"/>
              <a:ext cx="1773"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a:t>
              </a:r>
              <a: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8031" name="AutoShape 31"/>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32"/>
          <p:cNvGrpSpPr>
            <a:grpSpLocks/>
          </p:cNvGrpSpPr>
          <p:nvPr/>
        </p:nvGrpSpPr>
        <p:grpSpPr bwMode="auto">
          <a:xfrm>
            <a:off x="2147889" y="4076700"/>
            <a:ext cx="4413249" cy="1016000"/>
            <a:chOff x="1353" y="2568"/>
            <a:chExt cx="2780" cy="640"/>
          </a:xfrm>
        </p:grpSpPr>
        <p:sp>
          <p:nvSpPr>
            <p:cNvPr id="128033" name="Text Box 33"/>
            <p:cNvSpPr txBox="1">
              <a:spLocks noChangeArrowheads="1"/>
            </p:cNvSpPr>
            <p:nvPr/>
          </p:nvSpPr>
          <p:spPr bwMode="auto">
            <a:xfrm>
              <a:off x="2148" y="2568"/>
              <a:ext cx="1985"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الصمت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8034" name="AutoShape 34"/>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5"/>
          <p:cNvGrpSpPr>
            <a:grpSpLocks/>
          </p:cNvGrpSpPr>
          <p:nvPr/>
        </p:nvGrpSpPr>
        <p:grpSpPr bwMode="auto">
          <a:xfrm>
            <a:off x="2184401" y="3186112"/>
            <a:ext cx="4992689" cy="1016000"/>
            <a:chOff x="1376" y="2007"/>
            <a:chExt cx="3145" cy="640"/>
          </a:xfrm>
        </p:grpSpPr>
        <p:sp>
          <p:nvSpPr>
            <p:cNvPr id="128036" name="Text Box 36"/>
            <p:cNvSpPr txBox="1">
              <a:spLocks noChangeArrowheads="1"/>
            </p:cNvSpPr>
            <p:nvPr/>
          </p:nvSpPr>
          <p:spPr bwMode="auto">
            <a:xfrm>
              <a:off x="2189" y="2007"/>
              <a:ext cx="2332" cy="640"/>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a:t>
              </a:r>
              <a:r>
                <a:rPr kumimoji="0" lang="en-US"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المجتمعات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8037" name="AutoShape 37"/>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38"/>
          <p:cNvGrpSpPr>
            <a:grpSpLocks/>
          </p:cNvGrpSpPr>
          <p:nvPr/>
        </p:nvGrpSpPr>
        <p:grpSpPr bwMode="auto">
          <a:xfrm>
            <a:off x="2184401" y="2327276"/>
            <a:ext cx="4159250" cy="1016000"/>
            <a:chOff x="1376" y="1466"/>
            <a:chExt cx="2620" cy="640"/>
          </a:xfrm>
        </p:grpSpPr>
        <p:sp>
          <p:nvSpPr>
            <p:cNvPr id="128039" name="Text Box 39"/>
            <p:cNvSpPr txBox="1">
              <a:spLocks noChangeArrowheads="1"/>
            </p:cNvSpPr>
            <p:nvPr/>
          </p:nvSpPr>
          <p:spPr bwMode="auto">
            <a:xfrm>
              <a:off x="2231" y="1466"/>
              <a:ext cx="1765" cy="64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i="0"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الناس</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8040" name="AutoShape 40"/>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41"/>
          <p:cNvGrpSpPr>
            <a:grpSpLocks/>
          </p:cNvGrpSpPr>
          <p:nvPr/>
        </p:nvGrpSpPr>
        <p:grpSpPr bwMode="auto">
          <a:xfrm>
            <a:off x="2159001" y="1484315"/>
            <a:ext cx="4651378" cy="923925"/>
            <a:chOff x="1360" y="935"/>
            <a:chExt cx="2930" cy="582"/>
          </a:xfrm>
        </p:grpSpPr>
        <p:sp>
          <p:nvSpPr>
            <p:cNvPr id="128042" name="Text Box 42"/>
            <p:cNvSpPr txBox="1">
              <a:spLocks noChangeArrowheads="1"/>
            </p:cNvSpPr>
            <p:nvPr/>
          </p:nvSpPr>
          <p:spPr bwMode="auto">
            <a:xfrm>
              <a:off x="2338" y="935"/>
              <a:ext cx="1952"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54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8043" name="AutoShape 43"/>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128044" name="Oval 44"/>
          <p:cNvSpPr>
            <a:spLocks noChangeArrowheads="1"/>
          </p:cNvSpPr>
          <p:nvPr/>
        </p:nvSpPr>
        <p:spPr bwMode="auto">
          <a:xfrm>
            <a:off x="1684339" y="1479550"/>
            <a:ext cx="6581775"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083810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8044"/>
                                        </p:tgtEl>
                                        <p:attrNameLst>
                                          <p:attrName>style.visibility</p:attrName>
                                        </p:attrNameLst>
                                      </p:cBhvr>
                                      <p:to>
                                        <p:strVal val="visible"/>
                                      </p:to>
                                    </p:set>
                                    <p:animEffect transition="in" filter="fade">
                                      <p:cBhvr>
                                        <p:cTn id="32" dur="1000"/>
                                        <p:tgtEl>
                                          <p:spTgt spid="128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44"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latin typeface="Arial" panose="020B0604020202020204" pitchFamily="34" charset="0"/>
                <a:ea typeface="ＭＳ Ｐゴシック" charset="0"/>
                <a:cs typeface="Arial" panose="020B0604020202020204" pitchFamily="34" charset="0"/>
              </a:rPr>
              <a:t>5 كلمات أو عبارات مفتاحية</a:t>
            </a:r>
            <a:endParaRPr lang="en-US"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130051" name="Rectangle 3"/>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130052" name="Line 4"/>
          <p:cNvSpPr>
            <a:spLocks noChangeShapeType="1"/>
          </p:cNvSpPr>
          <p:nvPr/>
        </p:nvSpPr>
        <p:spPr bwMode="auto">
          <a:xfrm>
            <a:off x="889001" y="8636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30069" name="Oval 21"/>
          <p:cNvSpPr>
            <a:spLocks noChangeArrowheads="1"/>
          </p:cNvSpPr>
          <p:nvPr/>
        </p:nvSpPr>
        <p:spPr bwMode="auto">
          <a:xfrm>
            <a:off x="1582739" y="2381251"/>
            <a:ext cx="6311900"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81605" name="Text Box 22"/>
          <p:cNvSpPr txBox="1">
            <a:spLocks noChangeArrowheads="1"/>
          </p:cNvSpPr>
          <p:nvPr/>
        </p:nvSpPr>
        <p:spPr bwMode="auto">
          <a:xfrm>
            <a:off x="8753185"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81606" name="Text Box 24"/>
          <p:cNvSpPr txBox="1">
            <a:spLocks noChangeArrowheads="1"/>
          </p:cNvSpPr>
          <p:nvPr/>
        </p:nvSpPr>
        <p:spPr bwMode="auto">
          <a:xfrm>
            <a:off x="8797326" y="6183283"/>
            <a:ext cx="25519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281607" name="Text Box 25"/>
          <p:cNvSpPr txBox="1">
            <a:spLocks noChangeArrowheads="1"/>
          </p:cNvSpPr>
          <p:nvPr/>
        </p:nvSpPr>
        <p:spPr bwMode="auto">
          <a:xfrm>
            <a:off x="8314587" y="6485037"/>
            <a:ext cx="28405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281608" name="Text Box 26"/>
          <p:cNvSpPr txBox="1">
            <a:spLocks noChangeArrowheads="1"/>
          </p:cNvSpPr>
          <p:nvPr/>
        </p:nvSpPr>
        <p:spPr bwMode="auto">
          <a:xfrm>
            <a:off x="8086580" y="6518990"/>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47</a:t>
            </a:r>
          </a:p>
        </p:txBody>
      </p:sp>
      <p:sp>
        <p:nvSpPr>
          <p:cNvPr id="281609" name="Text Box 28"/>
          <p:cNvSpPr txBox="1">
            <a:spLocks noChangeArrowheads="1"/>
          </p:cNvSpPr>
          <p:nvPr/>
        </p:nvSpPr>
        <p:spPr bwMode="auto">
          <a:xfrm>
            <a:off x="7085233" y="6269444"/>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p>
        </p:txBody>
      </p:sp>
      <p:grpSp>
        <p:nvGrpSpPr>
          <p:cNvPr id="281610" name="Group 29"/>
          <p:cNvGrpSpPr>
            <a:grpSpLocks/>
          </p:cNvGrpSpPr>
          <p:nvPr/>
        </p:nvGrpSpPr>
        <p:grpSpPr bwMode="auto">
          <a:xfrm>
            <a:off x="2171700" y="5041900"/>
            <a:ext cx="3924300" cy="1016000"/>
            <a:chOff x="1368" y="3176"/>
            <a:chExt cx="2472" cy="640"/>
          </a:xfrm>
        </p:grpSpPr>
        <p:sp>
          <p:nvSpPr>
            <p:cNvPr id="130078" name="Text Box 30"/>
            <p:cNvSpPr txBox="1">
              <a:spLocks noChangeArrowheads="1"/>
            </p:cNvSpPr>
            <p:nvPr/>
          </p:nvSpPr>
          <p:spPr bwMode="auto">
            <a:xfrm>
              <a:off x="2067" y="3176"/>
              <a:ext cx="1773"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a:t>
              </a:r>
              <a: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0079" name="AutoShape 31"/>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1611" name="Group 32"/>
          <p:cNvGrpSpPr>
            <a:grpSpLocks/>
          </p:cNvGrpSpPr>
          <p:nvPr/>
        </p:nvGrpSpPr>
        <p:grpSpPr bwMode="auto">
          <a:xfrm>
            <a:off x="2147889" y="4076700"/>
            <a:ext cx="4413249" cy="1016000"/>
            <a:chOff x="1353" y="2568"/>
            <a:chExt cx="2780" cy="640"/>
          </a:xfrm>
        </p:grpSpPr>
        <p:sp>
          <p:nvSpPr>
            <p:cNvPr id="130081" name="Text Box 33"/>
            <p:cNvSpPr txBox="1">
              <a:spLocks noChangeArrowheads="1"/>
            </p:cNvSpPr>
            <p:nvPr/>
          </p:nvSpPr>
          <p:spPr bwMode="auto">
            <a:xfrm>
              <a:off x="2148" y="2568"/>
              <a:ext cx="1985"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الصمت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0082" name="AutoShape 34"/>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1612" name="Group 35"/>
          <p:cNvGrpSpPr>
            <a:grpSpLocks/>
          </p:cNvGrpSpPr>
          <p:nvPr/>
        </p:nvGrpSpPr>
        <p:grpSpPr bwMode="auto">
          <a:xfrm>
            <a:off x="2184401" y="3186112"/>
            <a:ext cx="4992689" cy="1016000"/>
            <a:chOff x="1376" y="2007"/>
            <a:chExt cx="3145" cy="640"/>
          </a:xfrm>
        </p:grpSpPr>
        <p:sp>
          <p:nvSpPr>
            <p:cNvPr id="130084" name="Text Box 36"/>
            <p:cNvSpPr txBox="1">
              <a:spLocks noChangeArrowheads="1"/>
            </p:cNvSpPr>
            <p:nvPr/>
          </p:nvSpPr>
          <p:spPr bwMode="auto">
            <a:xfrm>
              <a:off x="2189" y="2007"/>
              <a:ext cx="2332" cy="640"/>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a:t>
              </a:r>
              <a:r>
                <a:rPr kumimoji="0" lang="en-US"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المجتمعات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0085" name="AutoShape 37"/>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1613" name="Group 38"/>
          <p:cNvGrpSpPr>
            <a:grpSpLocks/>
          </p:cNvGrpSpPr>
          <p:nvPr/>
        </p:nvGrpSpPr>
        <p:grpSpPr bwMode="auto">
          <a:xfrm>
            <a:off x="2184401" y="2327276"/>
            <a:ext cx="4159250" cy="1016000"/>
            <a:chOff x="1376" y="1466"/>
            <a:chExt cx="2620" cy="640"/>
          </a:xfrm>
        </p:grpSpPr>
        <p:sp>
          <p:nvSpPr>
            <p:cNvPr id="130087" name="Text Box 39"/>
            <p:cNvSpPr txBox="1">
              <a:spLocks noChangeArrowheads="1"/>
            </p:cNvSpPr>
            <p:nvPr/>
          </p:nvSpPr>
          <p:spPr bwMode="auto">
            <a:xfrm>
              <a:off x="2231" y="1466"/>
              <a:ext cx="1765" cy="64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i="0"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الناس</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0088" name="AutoShape 40"/>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1614" name="Group 41"/>
          <p:cNvGrpSpPr>
            <a:grpSpLocks/>
          </p:cNvGrpSpPr>
          <p:nvPr/>
        </p:nvGrpSpPr>
        <p:grpSpPr bwMode="auto">
          <a:xfrm>
            <a:off x="2159001" y="1484315"/>
            <a:ext cx="4651378" cy="923925"/>
            <a:chOff x="1360" y="935"/>
            <a:chExt cx="2930" cy="582"/>
          </a:xfrm>
        </p:grpSpPr>
        <p:sp>
          <p:nvSpPr>
            <p:cNvPr id="130090" name="Text Box 42"/>
            <p:cNvSpPr txBox="1">
              <a:spLocks noChangeArrowheads="1"/>
            </p:cNvSpPr>
            <p:nvPr/>
          </p:nvSpPr>
          <p:spPr bwMode="auto">
            <a:xfrm>
              <a:off x="2338" y="935"/>
              <a:ext cx="1952"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54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0091" name="AutoShape 43"/>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281615" name="Text Box 44"/>
          <p:cNvSpPr txBox="1">
            <a:spLocks noChangeArrowheads="1"/>
          </p:cNvSpPr>
          <p:nvPr/>
        </p:nvSpPr>
        <p:spPr bwMode="auto">
          <a:xfrm>
            <a:off x="8791285" y="64118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045046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0069"/>
                                        </p:tgtEl>
                                        <p:attrNameLst>
                                          <p:attrName>style.visibility</p:attrName>
                                        </p:attrNameLst>
                                      </p:cBhvr>
                                      <p:to>
                                        <p:strVal val="visible"/>
                                      </p:to>
                                    </p:set>
                                    <p:animEffect transition="in" filter="fade">
                                      <p:cBhvr>
                                        <p:cTn id="7" dur="1000"/>
                                        <p:tgtEl>
                                          <p:spTgt spid="130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69"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571473" y="1981202"/>
            <a:ext cx="7929617" cy="4114800"/>
          </a:xfrm>
          <a:prstGeom prst="rect">
            <a:avLst/>
          </a:prstGeom>
          <a:ln w="12700">
            <a:miter lim="800000"/>
            <a:headEnd/>
            <a:tailEnd/>
          </a:ln>
          <a:effectLst/>
        </p:spPr>
        <p:txBody>
          <a:bodyPr lIns="90487" tIns="44450" rIns="90487" bIns="44450"/>
          <a:lst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ar-JO" sz="5400" b="1" i="0" u="none" strike="noStrike" kern="1200" cap="none" spc="0" normalizeH="0" baseline="0" noProof="0" dirty="0">
                <a:ln>
                  <a:noFill/>
                </a:ln>
                <a:solidFill>
                  <a:srgbClr val="FF5008"/>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إبراهيم</a:t>
            </a:r>
            <a:endParaRPr kumimoji="0" lang="en-US" sz="5400" b="1" i="0" u="none" strike="noStrike" kern="1200" cap="none" spc="0" normalizeH="0" baseline="0" noProof="0" dirty="0">
              <a:ln>
                <a:noFill/>
              </a:ln>
              <a:solidFill>
                <a:srgbClr val="FF5008"/>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ar-JO" sz="5400" b="1" i="0" u="none" strike="noStrike" kern="1200" cap="none" spc="0" normalizeH="0" baseline="0" noProof="0" dirty="0">
                <a:ln>
                  <a:noFill/>
                </a:ln>
                <a:solidFill>
                  <a:srgbClr val="FF5008"/>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يوسف</a:t>
            </a:r>
            <a:endParaRPr kumimoji="0" lang="en-US" sz="5400" b="1" i="0" u="none" strike="noStrike" kern="1200" cap="none" spc="0" normalizeH="0" baseline="0" noProof="0" dirty="0">
              <a:ln>
                <a:noFill/>
              </a:ln>
              <a:solidFill>
                <a:srgbClr val="FF5008"/>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ar-JO" sz="5400" b="1" i="0" u="none" strike="noStrike" kern="1200" cap="none" spc="0" normalizeH="0" baseline="0" noProof="0" dirty="0">
                <a:ln>
                  <a:noFill/>
                </a:ln>
                <a:solidFill>
                  <a:srgbClr val="FF5008"/>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موسى</a:t>
            </a:r>
            <a:endParaRPr kumimoji="0" lang="en-US" sz="5400" b="1" i="0" u="none" strike="noStrike" kern="1200" cap="none" spc="0" normalizeH="0" baseline="0" noProof="0" dirty="0">
              <a:ln>
                <a:noFill/>
              </a:ln>
              <a:solidFill>
                <a:srgbClr val="FF5008"/>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en-US" sz="5400" b="1" i="0" u="none" strike="noStrike" kern="1200" cap="none" spc="0" normalizeH="0" baseline="0" noProof="0" dirty="0">
                <a:ln>
                  <a:noFill/>
                </a:ln>
                <a:solidFill>
                  <a:srgbClr val="FF5008"/>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 </a:t>
            </a:r>
            <a:r>
              <a:rPr kumimoji="0" lang="ar-JO" sz="5400" b="1" i="0" u="none" strike="noStrike" kern="1200" cap="none" spc="0" normalizeH="0" baseline="0" noProof="0" dirty="0">
                <a:ln>
                  <a:noFill/>
                </a:ln>
                <a:solidFill>
                  <a:srgbClr val="FF5008"/>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يشوع</a:t>
            </a:r>
            <a:endParaRPr kumimoji="0" lang="en-US" sz="5400" b="1" i="0" u="none" strike="noStrike" kern="1200" cap="none" spc="0" normalizeH="0" baseline="0" noProof="0" dirty="0">
              <a:ln>
                <a:noFill/>
              </a:ln>
              <a:solidFill>
                <a:srgbClr val="FF5008"/>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3794" name="Rectangle 2"/>
          <p:cNvSpPr>
            <a:spLocks noGrp="1" noChangeArrowheads="1"/>
          </p:cNvSpPr>
          <p:nvPr>
            <p:ph type="title"/>
          </p:nvPr>
        </p:nvSpPr>
        <p:spPr bwMode="auto">
          <a:xfrm>
            <a:off x="1022351"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4800" dirty="0">
                <a:solidFill>
                  <a:srgbClr val="FAFD00"/>
                </a:solidFill>
                <a:latin typeface="Arial" panose="020B0604020202020204" pitchFamily="34" charset="0"/>
                <a:ea typeface="ＭＳ Ｐゴシック" charset="0"/>
                <a:cs typeface="Arial" panose="020B0604020202020204" pitchFamily="34" charset="0"/>
              </a:rPr>
              <a:t>الأشخاص الأربعة هم :</a:t>
            </a:r>
            <a:endParaRPr lang="en-US" sz="4800"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3796" name="Rectangle 4"/>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3797" name="Line 5"/>
          <p:cNvSpPr>
            <a:spLocks noChangeShapeType="1"/>
          </p:cNvSpPr>
          <p:nvPr/>
        </p:nvSpPr>
        <p:spPr bwMode="auto">
          <a:xfrm>
            <a:off x="8890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800" name="Oval 8"/>
          <p:cNvSpPr>
            <a:spLocks noChangeArrowheads="1"/>
          </p:cNvSpPr>
          <p:nvPr/>
        </p:nvSpPr>
        <p:spPr bwMode="auto">
          <a:xfrm>
            <a:off x="7830699" y="2129478"/>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801" name="Oval 9"/>
          <p:cNvSpPr>
            <a:spLocks noChangeArrowheads="1"/>
          </p:cNvSpPr>
          <p:nvPr/>
        </p:nvSpPr>
        <p:spPr bwMode="auto">
          <a:xfrm>
            <a:off x="7803711" y="312325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802" name="Oval 10"/>
          <p:cNvSpPr>
            <a:spLocks noChangeArrowheads="1"/>
          </p:cNvSpPr>
          <p:nvPr/>
        </p:nvSpPr>
        <p:spPr bwMode="auto">
          <a:xfrm>
            <a:off x="7848162" y="4129728"/>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803" name="Oval 11"/>
          <p:cNvSpPr>
            <a:spLocks noChangeArrowheads="1"/>
          </p:cNvSpPr>
          <p:nvPr/>
        </p:nvSpPr>
        <p:spPr bwMode="auto">
          <a:xfrm>
            <a:off x="7825937" y="5096515"/>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1385" name="Text Box 13"/>
          <p:cNvSpPr txBox="1">
            <a:spLocks noChangeArrowheads="1"/>
          </p:cNvSpPr>
          <p:nvPr/>
        </p:nvSpPr>
        <p:spPr bwMode="auto">
          <a:xfrm>
            <a:off x="8753475"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1386" name="Text Box 15"/>
          <p:cNvSpPr txBox="1">
            <a:spLocks noChangeArrowheads="1"/>
          </p:cNvSpPr>
          <p:nvPr/>
        </p:nvSpPr>
        <p:spPr bwMode="auto">
          <a:xfrm>
            <a:off x="8832850" y="61832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1387" name="Text Box 16"/>
          <p:cNvSpPr txBox="1">
            <a:spLocks noChangeArrowheads="1"/>
          </p:cNvSpPr>
          <p:nvPr/>
        </p:nvSpPr>
        <p:spPr bwMode="auto">
          <a:xfrm>
            <a:off x="8339137" y="6485037"/>
            <a:ext cx="23436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101388" name="Text Box 17"/>
          <p:cNvSpPr txBox="1">
            <a:spLocks noChangeArrowheads="1"/>
          </p:cNvSpPr>
          <p:nvPr/>
        </p:nvSpPr>
        <p:spPr bwMode="auto">
          <a:xfrm>
            <a:off x="8088313" y="6520578"/>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48</a:t>
            </a:r>
          </a:p>
        </p:txBody>
      </p:sp>
      <p:sp>
        <p:nvSpPr>
          <p:cNvPr id="101389" name="Text Box 18"/>
          <p:cNvSpPr txBox="1">
            <a:spLocks noChangeArrowheads="1"/>
          </p:cNvSpPr>
          <p:nvPr/>
        </p:nvSpPr>
        <p:spPr bwMode="auto">
          <a:xfrm>
            <a:off x="8737600" y="6396008"/>
            <a:ext cx="32733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101390" name="Text Box 20"/>
          <p:cNvSpPr txBox="1">
            <a:spLocks noChangeArrowheads="1"/>
          </p:cNvSpPr>
          <p:nvPr/>
        </p:nvSpPr>
        <p:spPr bwMode="auto">
          <a:xfrm>
            <a:off x="7092951" y="6269444"/>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p>
        </p:txBody>
      </p:sp>
    </p:spTree>
    <p:extLst>
      <p:ext uri="{BB962C8B-B14F-4D97-AF65-F5344CB8AC3E}">
        <p14:creationId xmlns:p14="http://schemas.microsoft.com/office/powerpoint/2010/main" val="26091028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500" fill="hold"/>
                                        <p:tgtEl>
                                          <p:spTgt spid="33794"/>
                                        </p:tgtEl>
                                        <p:attrNameLst>
                                          <p:attrName>ppt_x</p:attrName>
                                        </p:attrNameLst>
                                      </p:cBhvr>
                                      <p:tavLst>
                                        <p:tav tm="0">
                                          <p:val>
                                            <p:strVal val="0-#ppt_w/2"/>
                                          </p:val>
                                        </p:tav>
                                        <p:tav tm="100000">
                                          <p:val>
                                            <p:strVal val="#ppt_x"/>
                                          </p:val>
                                        </p:tav>
                                      </p:tavLst>
                                    </p:anim>
                                    <p:anim calcmode="lin" valueType="num">
                                      <p:cBhvr additive="base">
                                        <p:cTn id="8" dur="500" fill="hold"/>
                                        <p:tgtEl>
                                          <p:spTgt spid="337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6">
                                            <p:bg/>
                                          </p:spTgt>
                                        </p:tgtEl>
                                        <p:attrNameLst>
                                          <p:attrName>style.visibility</p:attrName>
                                        </p:attrNameLst>
                                      </p:cBhvr>
                                      <p:to>
                                        <p:strVal val="visible"/>
                                      </p:to>
                                    </p:set>
                                    <p:animEffect transition="in" filter="wipe(left)">
                                      <p:cBhvr>
                                        <p:cTn id="13" dur="500"/>
                                        <p:tgtEl>
                                          <p:spTgt spid="16">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Effect transition="in" filter="wipe(left)">
                                      <p:cBhvr>
                                        <p:cTn id="16" dur="500"/>
                                        <p:tgtEl>
                                          <p:spTgt spid="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6">
                                            <p:txEl>
                                              <p:pRg st="1" end="1"/>
                                            </p:txEl>
                                          </p:spTgt>
                                        </p:tgtEl>
                                        <p:attrNameLst>
                                          <p:attrName>style.visibility</p:attrName>
                                        </p:attrNameLst>
                                      </p:cBhvr>
                                      <p:to>
                                        <p:strVal val="visible"/>
                                      </p:to>
                                    </p:set>
                                    <p:animEffect transition="in" filter="wipe(left)">
                                      <p:cBhvr>
                                        <p:cTn id="21" dur="500"/>
                                        <p:tgtEl>
                                          <p:spTgt spid="1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xEl>
                                              <p:pRg st="2" end="2"/>
                                            </p:txEl>
                                          </p:spTgt>
                                        </p:tgtEl>
                                        <p:attrNameLst>
                                          <p:attrName>style.visibility</p:attrName>
                                        </p:attrNameLst>
                                      </p:cBhvr>
                                      <p:to>
                                        <p:strVal val="visible"/>
                                      </p:to>
                                    </p:set>
                                    <p:animEffect transition="in" filter="wipe(left)">
                                      <p:cBhvr>
                                        <p:cTn id="26" dur="500"/>
                                        <p:tgtEl>
                                          <p:spTgt spid="1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xEl>
                                              <p:pRg st="3" end="3"/>
                                            </p:txEl>
                                          </p:spTgt>
                                        </p:tgtEl>
                                        <p:attrNameLst>
                                          <p:attrName>style.visibility</p:attrName>
                                        </p:attrNameLst>
                                      </p:cBhvr>
                                      <p:to>
                                        <p:strVal val="visible"/>
                                      </p:to>
                                    </p:set>
                                    <p:animEffect transition="in" filter="wipe(left)">
                                      <p:cBhvr>
                                        <p:cTn id="31" dur="500"/>
                                        <p:tgtEl>
                                          <p:spTgt spid="1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8" fill="hold" grpId="0" nodeType="clickEffect">
                                  <p:stCondLst>
                                    <p:cond delay="0"/>
                                  </p:stCondLst>
                                  <p:childTnLst>
                                    <p:set>
                                      <p:cBhvr>
                                        <p:cTn id="35" dur="1" fill="hold">
                                          <p:stCondLst>
                                            <p:cond delay="0"/>
                                          </p:stCondLst>
                                        </p:cTn>
                                        <p:tgtEl>
                                          <p:spTgt spid="33800"/>
                                        </p:tgtEl>
                                        <p:attrNameLst>
                                          <p:attrName>style.visibility</p:attrName>
                                        </p:attrNameLst>
                                      </p:cBhvr>
                                      <p:to>
                                        <p:strVal val="visible"/>
                                      </p:to>
                                    </p:set>
                                    <p:anim calcmode="lin" valueType="num">
                                      <p:cBhvr>
                                        <p:cTn id="36" dur="500" fill="hold"/>
                                        <p:tgtEl>
                                          <p:spTgt spid="33800"/>
                                        </p:tgtEl>
                                        <p:attrNameLst>
                                          <p:attrName>ppt_x</p:attrName>
                                        </p:attrNameLst>
                                      </p:cBhvr>
                                      <p:tavLst>
                                        <p:tav tm="0">
                                          <p:val>
                                            <p:strVal val="#ppt_x-#ppt_w/2"/>
                                          </p:val>
                                        </p:tav>
                                        <p:tav tm="100000">
                                          <p:val>
                                            <p:strVal val="#ppt_x"/>
                                          </p:val>
                                        </p:tav>
                                      </p:tavLst>
                                    </p:anim>
                                    <p:anim calcmode="lin" valueType="num">
                                      <p:cBhvr>
                                        <p:cTn id="37" dur="500" fill="hold"/>
                                        <p:tgtEl>
                                          <p:spTgt spid="33800"/>
                                        </p:tgtEl>
                                        <p:attrNameLst>
                                          <p:attrName>ppt_y</p:attrName>
                                        </p:attrNameLst>
                                      </p:cBhvr>
                                      <p:tavLst>
                                        <p:tav tm="0">
                                          <p:val>
                                            <p:strVal val="#ppt_y"/>
                                          </p:val>
                                        </p:tav>
                                        <p:tav tm="100000">
                                          <p:val>
                                            <p:strVal val="#ppt_y"/>
                                          </p:val>
                                        </p:tav>
                                      </p:tavLst>
                                    </p:anim>
                                    <p:anim calcmode="lin" valueType="num">
                                      <p:cBhvr>
                                        <p:cTn id="38" dur="500" fill="hold"/>
                                        <p:tgtEl>
                                          <p:spTgt spid="33800"/>
                                        </p:tgtEl>
                                        <p:attrNameLst>
                                          <p:attrName>ppt_w</p:attrName>
                                        </p:attrNameLst>
                                      </p:cBhvr>
                                      <p:tavLst>
                                        <p:tav tm="0">
                                          <p:val>
                                            <p:fltVal val="0"/>
                                          </p:val>
                                        </p:tav>
                                        <p:tav tm="100000">
                                          <p:val>
                                            <p:strVal val="#ppt_w"/>
                                          </p:val>
                                        </p:tav>
                                      </p:tavLst>
                                    </p:anim>
                                    <p:anim calcmode="lin" valueType="num">
                                      <p:cBhvr>
                                        <p:cTn id="39" dur="500" fill="hold"/>
                                        <p:tgtEl>
                                          <p:spTgt spid="33800"/>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17" presetClass="entr" presetSubtype="8" fill="hold" grpId="0" nodeType="afterEffect">
                                  <p:stCondLst>
                                    <p:cond delay="0"/>
                                  </p:stCondLst>
                                  <p:childTnLst>
                                    <p:set>
                                      <p:cBhvr>
                                        <p:cTn id="42" dur="1" fill="hold">
                                          <p:stCondLst>
                                            <p:cond delay="0"/>
                                          </p:stCondLst>
                                        </p:cTn>
                                        <p:tgtEl>
                                          <p:spTgt spid="33801"/>
                                        </p:tgtEl>
                                        <p:attrNameLst>
                                          <p:attrName>style.visibility</p:attrName>
                                        </p:attrNameLst>
                                      </p:cBhvr>
                                      <p:to>
                                        <p:strVal val="visible"/>
                                      </p:to>
                                    </p:set>
                                    <p:anim calcmode="lin" valueType="num">
                                      <p:cBhvr>
                                        <p:cTn id="43" dur="500" fill="hold"/>
                                        <p:tgtEl>
                                          <p:spTgt spid="33801"/>
                                        </p:tgtEl>
                                        <p:attrNameLst>
                                          <p:attrName>ppt_x</p:attrName>
                                        </p:attrNameLst>
                                      </p:cBhvr>
                                      <p:tavLst>
                                        <p:tav tm="0">
                                          <p:val>
                                            <p:strVal val="#ppt_x-#ppt_w/2"/>
                                          </p:val>
                                        </p:tav>
                                        <p:tav tm="100000">
                                          <p:val>
                                            <p:strVal val="#ppt_x"/>
                                          </p:val>
                                        </p:tav>
                                      </p:tavLst>
                                    </p:anim>
                                    <p:anim calcmode="lin" valueType="num">
                                      <p:cBhvr>
                                        <p:cTn id="44" dur="500" fill="hold"/>
                                        <p:tgtEl>
                                          <p:spTgt spid="33801"/>
                                        </p:tgtEl>
                                        <p:attrNameLst>
                                          <p:attrName>ppt_y</p:attrName>
                                        </p:attrNameLst>
                                      </p:cBhvr>
                                      <p:tavLst>
                                        <p:tav tm="0">
                                          <p:val>
                                            <p:strVal val="#ppt_y"/>
                                          </p:val>
                                        </p:tav>
                                        <p:tav tm="100000">
                                          <p:val>
                                            <p:strVal val="#ppt_y"/>
                                          </p:val>
                                        </p:tav>
                                      </p:tavLst>
                                    </p:anim>
                                    <p:anim calcmode="lin" valueType="num">
                                      <p:cBhvr>
                                        <p:cTn id="45" dur="500" fill="hold"/>
                                        <p:tgtEl>
                                          <p:spTgt spid="33801"/>
                                        </p:tgtEl>
                                        <p:attrNameLst>
                                          <p:attrName>ppt_w</p:attrName>
                                        </p:attrNameLst>
                                      </p:cBhvr>
                                      <p:tavLst>
                                        <p:tav tm="0">
                                          <p:val>
                                            <p:fltVal val="0"/>
                                          </p:val>
                                        </p:tav>
                                        <p:tav tm="100000">
                                          <p:val>
                                            <p:strVal val="#ppt_w"/>
                                          </p:val>
                                        </p:tav>
                                      </p:tavLst>
                                    </p:anim>
                                    <p:anim calcmode="lin" valueType="num">
                                      <p:cBhvr>
                                        <p:cTn id="46" dur="500" fill="hold"/>
                                        <p:tgtEl>
                                          <p:spTgt spid="33801"/>
                                        </p:tgtEl>
                                        <p:attrNameLst>
                                          <p:attrName>ppt_h</p:attrName>
                                        </p:attrNameLst>
                                      </p:cBhvr>
                                      <p:tavLst>
                                        <p:tav tm="0">
                                          <p:val>
                                            <p:strVal val="#ppt_h"/>
                                          </p:val>
                                        </p:tav>
                                        <p:tav tm="100000">
                                          <p:val>
                                            <p:strVal val="#ppt_h"/>
                                          </p:val>
                                        </p:tav>
                                      </p:tavLst>
                                    </p:anim>
                                  </p:childTnLst>
                                </p:cTn>
                              </p:par>
                            </p:childTnLst>
                          </p:cTn>
                        </p:par>
                        <p:par>
                          <p:cTn id="47" fill="hold">
                            <p:stCondLst>
                              <p:cond delay="1000"/>
                            </p:stCondLst>
                            <p:childTnLst>
                              <p:par>
                                <p:cTn id="48" presetID="17" presetClass="entr" presetSubtype="8" fill="hold" grpId="0" nodeType="afterEffect">
                                  <p:stCondLst>
                                    <p:cond delay="0"/>
                                  </p:stCondLst>
                                  <p:childTnLst>
                                    <p:set>
                                      <p:cBhvr>
                                        <p:cTn id="49" dur="1" fill="hold">
                                          <p:stCondLst>
                                            <p:cond delay="0"/>
                                          </p:stCondLst>
                                        </p:cTn>
                                        <p:tgtEl>
                                          <p:spTgt spid="33802"/>
                                        </p:tgtEl>
                                        <p:attrNameLst>
                                          <p:attrName>style.visibility</p:attrName>
                                        </p:attrNameLst>
                                      </p:cBhvr>
                                      <p:to>
                                        <p:strVal val="visible"/>
                                      </p:to>
                                    </p:set>
                                    <p:anim calcmode="lin" valueType="num">
                                      <p:cBhvr>
                                        <p:cTn id="50" dur="500" fill="hold"/>
                                        <p:tgtEl>
                                          <p:spTgt spid="33802"/>
                                        </p:tgtEl>
                                        <p:attrNameLst>
                                          <p:attrName>ppt_x</p:attrName>
                                        </p:attrNameLst>
                                      </p:cBhvr>
                                      <p:tavLst>
                                        <p:tav tm="0">
                                          <p:val>
                                            <p:strVal val="#ppt_x-#ppt_w/2"/>
                                          </p:val>
                                        </p:tav>
                                        <p:tav tm="100000">
                                          <p:val>
                                            <p:strVal val="#ppt_x"/>
                                          </p:val>
                                        </p:tav>
                                      </p:tavLst>
                                    </p:anim>
                                    <p:anim calcmode="lin" valueType="num">
                                      <p:cBhvr>
                                        <p:cTn id="51" dur="500" fill="hold"/>
                                        <p:tgtEl>
                                          <p:spTgt spid="33802"/>
                                        </p:tgtEl>
                                        <p:attrNameLst>
                                          <p:attrName>ppt_y</p:attrName>
                                        </p:attrNameLst>
                                      </p:cBhvr>
                                      <p:tavLst>
                                        <p:tav tm="0">
                                          <p:val>
                                            <p:strVal val="#ppt_y"/>
                                          </p:val>
                                        </p:tav>
                                        <p:tav tm="100000">
                                          <p:val>
                                            <p:strVal val="#ppt_y"/>
                                          </p:val>
                                        </p:tav>
                                      </p:tavLst>
                                    </p:anim>
                                    <p:anim calcmode="lin" valueType="num">
                                      <p:cBhvr>
                                        <p:cTn id="52" dur="500" fill="hold"/>
                                        <p:tgtEl>
                                          <p:spTgt spid="33802"/>
                                        </p:tgtEl>
                                        <p:attrNameLst>
                                          <p:attrName>ppt_w</p:attrName>
                                        </p:attrNameLst>
                                      </p:cBhvr>
                                      <p:tavLst>
                                        <p:tav tm="0">
                                          <p:val>
                                            <p:fltVal val="0"/>
                                          </p:val>
                                        </p:tav>
                                        <p:tav tm="100000">
                                          <p:val>
                                            <p:strVal val="#ppt_w"/>
                                          </p:val>
                                        </p:tav>
                                      </p:tavLst>
                                    </p:anim>
                                    <p:anim calcmode="lin" valueType="num">
                                      <p:cBhvr>
                                        <p:cTn id="53" dur="500" fill="hold"/>
                                        <p:tgtEl>
                                          <p:spTgt spid="33802"/>
                                        </p:tgtEl>
                                        <p:attrNameLst>
                                          <p:attrName>ppt_h</p:attrName>
                                        </p:attrNameLst>
                                      </p:cBhvr>
                                      <p:tavLst>
                                        <p:tav tm="0">
                                          <p:val>
                                            <p:strVal val="#ppt_h"/>
                                          </p:val>
                                        </p:tav>
                                        <p:tav tm="100000">
                                          <p:val>
                                            <p:strVal val="#ppt_h"/>
                                          </p:val>
                                        </p:tav>
                                      </p:tavLst>
                                    </p:anim>
                                  </p:childTnLst>
                                </p:cTn>
                              </p:par>
                            </p:childTnLst>
                          </p:cTn>
                        </p:par>
                        <p:par>
                          <p:cTn id="54" fill="hold">
                            <p:stCondLst>
                              <p:cond delay="1500"/>
                            </p:stCondLst>
                            <p:childTnLst>
                              <p:par>
                                <p:cTn id="55" presetID="17" presetClass="entr" presetSubtype="8" fill="hold" grpId="0" nodeType="afterEffect">
                                  <p:stCondLst>
                                    <p:cond delay="0"/>
                                  </p:stCondLst>
                                  <p:childTnLst>
                                    <p:set>
                                      <p:cBhvr>
                                        <p:cTn id="56" dur="1" fill="hold">
                                          <p:stCondLst>
                                            <p:cond delay="0"/>
                                          </p:stCondLst>
                                        </p:cTn>
                                        <p:tgtEl>
                                          <p:spTgt spid="33803"/>
                                        </p:tgtEl>
                                        <p:attrNameLst>
                                          <p:attrName>style.visibility</p:attrName>
                                        </p:attrNameLst>
                                      </p:cBhvr>
                                      <p:to>
                                        <p:strVal val="visible"/>
                                      </p:to>
                                    </p:set>
                                    <p:anim calcmode="lin" valueType="num">
                                      <p:cBhvr>
                                        <p:cTn id="57" dur="500" fill="hold"/>
                                        <p:tgtEl>
                                          <p:spTgt spid="33803"/>
                                        </p:tgtEl>
                                        <p:attrNameLst>
                                          <p:attrName>ppt_x</p:attrName>
                                        </p:attrNameLst>
                                      </p:cBhvr>
                                      <p:tavLst>
                                        <p:tav tm="0">
                                          <p:val>
                                            <p:strVal val="#ppt_x-#ppt_w/2"/>
                                          </p:val>
                                        </p:tav>
                                        <p:tav tm="100000">
                                          <p:val>
                                            <p:strVal val="#ppt_x"/>
                                          </p:val>
                                        </p:tav>
                                      </p:tavLst>
                                    </p:anim>
                                    <p:anim calcmode="lin" valueType="num">
                                      <p:cBhvr>
                                        <p:cTn id="58" dur="500" fill="hold"/>
                                        <p:tgtEl>
                                          <p:spTgt spid="33803"/>
                                        </p:tgtEl>
                                        <p:attrNameLst>
                                          <p:attrName>ppt_y</p:attrName>
                                        </p:attrNameLst>
                                      </p:cBhvr>
                                      <p:tavLst>
                                        <p:tav tm="0">
                                          <p:val>
                                            <p:strVal val="#ppt_y"/>
                                          </p:val>
                                        </p:tav>
                                        <p:tav tm="100000">
                                          <p:val>
                                            <p:strVal val="#ppt_y"/>
                                          </p:val>
                                        </p:tav>
                                      </p:tavLst>
                                    </p:anim>
                                    <p:anim calcmode="lin" valueType="num">
                                      <p:cBhvr>
                                        <p:cTn id="59" dur="500" fill="hold"/>
                                        <p:tgtEl>
                                          <p:spTgt spid="33803"/>
                                        </p:tgtEl>
                                        <p:attrNameLst>
                                          <p:attrName>ppt_w</p:attrName>
                                        </p:attrNameLst>
                                      </p:cBhvr>
                                      <p:tavLst>
                                        <p:tav tm="0">
                                          <p:val>
                                            <p:fltVal val="0"/>
                                          </p:val>
                                        </p:tav>
                                        <p:tav tm="100000">
                                          <p:val>
                                            <p:strVal val="#ppt_w"/>
                                          </p:val>
                                        </p:tav>
                                      </p:tavLst>
                                    </p:anim>
                                    <p:anim calcmode="lin" valueType="num">
                                      <p:cBhvr>
                                        <p:cTn id="60" dur="500" fill="hold"/>
                                        <p:tgtEl>
                                          <p:spTgt spid="3380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P spid="33794" grpId="0" animBg="1" autoUpdateAnimBg="0"/>
      <p:bldP spid="33800" grpId="0" animBg="1"/>
      <p:bldP spid="33801" grpId="0" animBg="1"/>
      <p:bldP spid="33802" grpId="0" animBg="1"/>
      <p:bldP spid="3380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062165" y="463550"/>
            <a:ext cx="5867423" cy="5999078"/>
          </a:xfrm>
          <a:prstGeom prst="rect">
            <a:avLst/>
          </a:prstGeom>
          <a:noFill/>
          <a:ln w="12700">
            <a:noFill/>
            <a:miter lim="800000"/>
            <a:headEnd/>
            <a:tailEnd/>
          </a:ln>
          <a:effec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القاضي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يجب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أن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يحكم</a:t>
            </a:r>
            <a:endParaRPr kumimoji="0" lang="en-US" sz="9600" b="1" i="0" u="none" strike="noStrike" kern="1200" cap="none" spc="0" normalizeH="0" baseline="0" noProof="0" dirty="0">
              <a:ln>
                <a:noFill/>
              </a:ln>
              <a:solidFill>
                <a:srgbClr val="FAFD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5843" name="Rectangle 3"/>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5844" name="Line 4"/>
          <p:cNvSpPr>
            <a:spLocks noChangeShapeType="1"/>
          </p:cNvSpPr>
          <p:nvPr/>
        </p:nvSpPr>
        <p:spPr bwMode="auto">
          <a:xfrm>
            <a:off x="889001" y="8636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85700" name="Text Box 12"/>
          <p:cNvSpPr txBox="1">
            <a:spLocks noChangeArrowheads="1"/>
          </p:cNvSpPr>
          <p:nvPr/>
        </p:nvSpPr>
        <p:spPr bwMode="auto">
          <a:xfrm>
            <a:off x="8753185"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85701" name="Text Box 14"/>
          <p:cNvSpPr txBox="1">
            <a:spLocks noChangeArrowheads="1"/>
          </p:cNvSpPr>
          <p:nvPr/>
        </p:nvSpPr>
        <p:spPr bwMode="auto">
          <a:xfrm>
            <a:off x="8832559" y="61832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5702" name="Text Box 16"/>
          <p:cNvSpPr txBox="1">
            <a:spLocks noChangeArrowheads="1"/>
          </p:cNvSpPr>
          <p:nvPr/>
        </p:nvSpPr>
        <p:spPr bwMode="auto">
          <a:xfrm>
            <a:off x="8086580" y="6518990"/>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49</a:t>
            </a:r>
          </a:p>
        </p:txBody>
      </p:sp>
      <p:sp>
        <p:nvSpPr>
          <p:cNvPr id="285703" name="Text Box 18"/>
          <p:cNvSpPr txBox="1">
            <a:spLocks noChangeArrowheads="1"/>
          </p:cNvSpPr>
          <p:nvPr/>
        </p:nvSpPr>
        <p:spPr bwMode="auto">
          <a:xfrm>
            <a:off x="7085233" y="6269444"/>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p>
        </p:txBody>
      </p:sp>
      <p:sp>
        <p:nvSpPr>
          <p:cNvPr id="35859" name="AutoShape 19"/>
          <p:cNvSpPr>
            <a:spLocks noChangeArrowheads="1"/>
          </p:cNvSpPr>
          <p:nvPr/>
        </p:nvSpPr>
        <p:spPr bwMode="auto">
          <a:xfrm rot="-1488735">
            <a:off x="2913065" y="309564"/>
            <a:ext cx="1379537" cy="6157912"/>
          </a:xfrm>
          <a:prstGeom prst="roundRect">
            <a:avLst>
              <a:gd name="adj" fmla="val 16667"/>
            </a:avLst>
          </a:prstGeom>
          <a:noFill/>
          <a:ln w="76200">
            <a:solidFill>
              <a:schemeClr val="tx1"/>
            </a:solidFill>
            <a:round/>
            <a:headEnd/>
            <a:tailEnd/>
          </a:ln>
          <a:effectLst>
            <a:outerShdw blurRad="63500" dist="153455" dir="1466637"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5860" name="AutoShape 20"/>
          <p:cNvSpPr>
            <a:spLocks noChangeArrowheads="1"/>
          </p:cNvSpPr>
          <p:nvPr/>
        </p:nvSpPr>
        <p:spPr bwMode="auto">
          <a:xfrm rot="-1488735">
            <a:off x="2733677" y="171451"/>
            <a:ext cx="1749425" cy="6430963"/>
          </a:xfrm>
          <a:prstGeom prst="roundRect">
            <a:avLst>
              <a:gd name="adj" fmla="val 16667"/>
            </a:avLst>
          </a:prstGeom>
          <a:noFill/>
          <a:ln w="76200">
            <a:solidFill>
              <a:schemeClr val="tx1"/>
            </a:solidFill>
            <a:round/>
            <a:headEnd/>
            <a:tailEnd/>
          </a:ln>
          <a:effectLst>
            <a:outerShdw blurRad="63500" dist="153455" dir="1466637"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ctrTitle"/>
          </p:nvPr>
        </p:nvSpPr>
        <p:spPr>
          <a:xfrm>
            <a:off x="8904289" y="1358901"/>
            <a:ext cx="1714500" cy="3478213"/>
          </a:xfrm>
        </p:spPr>
        <p:txBody>
          <a:bodyPr/>
          <a:lstStyle/>
          <a:p>
            <a:pPr algn="ctr">
              <a:defRPr/>
            </a:pPr>
            <a:r>
              <a:rPr lang="ar-JO" dirty="0">
                <a:latin typeface="Arial" panose="020B0604020202020204" pitchFamily="34" charset="0"/>
                <a:cs typeface="Arial" panose="020B0604020202020204" pitchFamily="34" charset="0"/>
              </a:rPr>
              <a:t>القاضي</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يجب</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أن</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يحكم</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13846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859"/>
                                        </p:tgtEl>
                                        <p:attrNameLst>
                                          <p:attrName>style.visibility</p:attrName>
                                        </p:attrNameLst>
                                      </p:cBhvr>
                                      <p:to>
                                        <p:strVal val="visible"/>
                                      </p:to>
                                    </p:set>
                                    <p:animEffect transition="in" filter="wipe(up)">
                                      <p:cBhvr>
                                        <p:cTn id="7" dur="2000"/>
                                        <p:tgtEl>
                                          <p:spTgt spid="35859"/>
                                        </p:tgtEl>
                                      </p:cBhvr>
                                    </p:animEffect>
                                  </p:childTnLst>
                                </p:cTn>
                              </p:par>
                            </p:childTnLst>
                          </p:cTn>
                        </p:par>
                        <p:par>
                          <p:cTn id="8" fill="hold" nodeType="afterGroup">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5860"/>
                                        </p:tgtEl>
                                        <p:attrNameLst>
                                          <p:attrName>style.visibility</p:attrName>
                                        </p:attrNameLst>
                                      </p:cBhvr>
                                      <p:to>
                                        <p:strVal val="visible"/>
                                      </p:to>
                                    </p:set>
                                    <p:animEffect transition="in" filter="wipe(up)">
                                      <p:cBhvr>
                                        <p:cTn id="11" dur="2000"/>
                                        <p:tgtEl>
                                          <p:spTgt spid="35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9" grpId="0" animBg="1"/>
      <p:bldP spid="35860"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508" name="Rectangle 12"/>
          <p:cNvSpPr>
            <a:spLocks noChangeArrowheads="1"/>
          </p:cNvSpPr>
          <p:nvPr/>
        </p:nvSpPr>
        <p:spPr bwMode="auto">
          <a:xfrm>
            <a:off x="1116014" y="4629151"/>
            <a:ext cx="7778751" cy="949325"/>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en-US" sz="5400" b="1" i="0" u="none" strike="noStrike" kern="1200" cap="none" spc="0" normalizeH="0" baseline="0" noProof="0" dirty="0">
                <a:ln>
                  <a:noFill/>
                </a:ln>
                <a:solidFill>
                  <a:srgbClr val="FF0000"/>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5400" b="1" i="0" u="none" strike="noStrike" kern="1200" cap="none" spc="0" normalizeH="0" baseline="0" noProof="0" dirty="0">
                <a:ln>
                  <a:noFill/>
                </a:ln>
                <a:solidFill>
                  <a:srgbClr val="FF0000"/>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يشوع</a:t>
            </a:r>
            <a:endParaRPr kumimoji="0" lang="en-US" sz="5400" b="0" i="0" u="none" strike="noStrike" kern="1200" cap="none" spc="0" normalizeH="0" baseline="0" noProof="0" dirty="0">
              <a:ln>
                <a:noFill/>
              </a:ln>
              <a:solidFill>
                <a:srgbClr val="FF0000"/>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6509" name="Rectangle 13"/>
          <p:cNvSpPr>
            <a:spLocks noChangeArrowheads="1"/>
          </p:cNvSpPr>
          <p:nvPr/>
        </p:nvSpPr>
        <p:spPr bwMode="auto">
          <a:xfrm>
            <a:off x="1116014" y="3762375"/>
            <a:ext cx="7778751" cy="831850"/>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en-US" sz="5400" b="1" i="0" u="none" strike="noStrike" kern="1200" cap="none" spc="0" normalizeH="0" baseline="0" noProof="0" dirty="0">
                <a:ln>
                  <a:noFill/>
                </a:ln>
                <a:solidFill>
                  <a:srgbClr val="FF5008"/>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5400" b="1" i="0" u="none" strike="noStrike" kern="1200" cap="none" spc="0" normalizeH="0" baseline="0" noProof="0" dirty="0">
                <a:ln>
                  <a:noFill/>
                </a:ln>
                <a:solidFill>
                  <a:srgbClr val="FF5008"/>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موسى</a:t>
            </a:r>
          </a:p>
        </p:txBody>
      </p:sp>
      <p:sp>
        <p:nvSpPr>
          <p:cNvPr id="106510" name="Rectangle 14"/>
          <p:cNvSpPr>
            <a:spLocks noChangeArrowheads="1"/>
          </p:cNvSpPr>
          <p:nvPr/>
        </p:nvSpPr>
        <p:spPr bwMode="auto">
          <a:xfrm>
            <a:off x="1116014" y="2792414"/>
            <a:ext cx="7778751" cy="1017587"/>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en-US" sz="5400" b="1" i="0" u="none" strike="noStrike" kern="1200" cap="none" spc="0" normalizeH="0" baseline="0" noProof="0" dirty="0">
                <a:ln>
                  <a:noFill/>
                </a:ln>
                <a:solidFill>
                  <a:srgbClr val="FFFFFF"/>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5400" b="1" i="0" u="none" strike="noStrike" kern="1200" cap="none" spc="0" normalizeH="0" baseline="0" noProof="0" dirty="0">
                <a:ln>
                  <a:noFill/>
                </a:ln>
                <a:solidFill>
                  <a:srgbClr val="FF5008"/>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5400" b="1" i="0" u="none" strike="noStrike" kern="1200" cap="none" spc="0" normalizeH="0" baseline="0" noProof="0" dirty="0">
                <a:ln>
                  <a:noFill/>
                </a:ln>
                <a:solidFill>
                  <a:srgbClr val="FF5008"/>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يوسف</a:t>
            </a:r>
            <a:endParaRPr kumimoji="0" lang="en-US" sz="5400" b="1" i="0" u="none" strike="noStrike" kern="1200" cap="none" spc="0" normalizeH="0" baseline="0" noProof="0" dirty="0">
              <a:ln>
                <a:noFill/>
              </a:ln>
              <a:solidFill>
                <a:srgbClr val="FF5008"/>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6511" name="Rectangle 15"/>
          <p:cNvSpPr>
            <a:spLocks noChangeArrowheads="1"/>
          </p:cNvSpPr>
          <p:nvPr/>
        </p:nvSpPr>
        <p:spPr bwMode="auto">
          <a:xfrm>
            <a:off x="1116014" y="1925638"/>
            <a:ext cx="7667625" cy="876300"/>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en-US" sz="5400" b="1" i="0" u="none" strike="noStrike" kern="1200" cap="none" spc="0" normalizeH="0" baseline="0" noProof="0" dirty="0">
                <a:ln>
                  <a:noFill/>
                </a:ln>
                <a:solidFill>
                  <a:srgbClr val="FF5008"/>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5400" b="1" i="0" u="none" strike="noStrike" kern="1200" cap="none" spc="0" normalizeH="0" baseline="0" noProof="0" dirty="0">
                <a:ln>
                  <a:noFill/>
                </a:ln>
                <a:solidFill>
                  <a:srgbClr val="FF5008"/>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إبراهيم</a:t>
            </a:r>
            <a:endParaRPr kumimoji="0" lang="en-US" sz="5400" b="1" i="0" u="none" strike="noStrike" kern="1200" cap="none" spc="0" normalizeH="0" baseline="0" noProof="0" dirty="0">
              <a:ln>
                <a:noFill/>
              </a:ln>
              <a:solidFill>
                <a:srgbClr val="FF5008"/>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6498" name="Rectangle 2"/>
          <p:cNvSpPr>
            <a:spLocks noGrp="1" noChangeArrowheads="1"/>
          </p:cNvSpPr>
          <p:nvPr>
            <p:ph type="title"/>
          </p:nvPr>
        </p:nvSpPr>
        <p:spPr bwMode="auto">
          <a:xfrm>
            <a:off x="1022351"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4800" dirty="0">
                <a:solidFill>
                  <a:srgbClr val="FAFD00"/>
                </a:solidFill>
                <a:latin typeface="Arial" panose="020B0604020202020204" pitchFamily="34" charset="0"/>
                <a:ea typeface="ＭＳ Ｐゴシック" charset="0"/>
                <a:cs typeface="Arial" panose="020B0604020202020204" pitchFamily="34" charset="0"/>
              </a:rPr>
              <a:t>الأشخاص الأربعة هم :</a:t>
            </a:r>
            <a:endParaRPr lang="en-US" sz="4800"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106500" name="Rectangle 4"/>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106501" name="Line 5"/>
          <p:cNvSpPr>
            <a:spLocks noChangeShapeType="1"/>
          </p:cNvSpPr>
          <p:nvPr/>
        </p:nvSpPr>
        <p:spPr bwMode="auto">
          <a:xfrm>
            <a:off x="8890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6504" name="Oval 8"/>
          <p:cNvSpPr>
            <a:spLocks noChangeArrowheads="1"/>
          </p:cNvSpPr>
          <p:nvPr/>
        </p:nvSpPr>
        <p:spPr bwMode="auto">
          <a:xfrm>
            <a:off x="2894013" y="1960564"/>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6505" name="Oval 9"/>
          <p:cNvSpPr>
            <a:spLocks noChangeArrowheads="1"/>
          </p:cNvSpPr>
          <p:nvPr/>
        </p:nvSpPr>
        <p:spPr bwMode="auto">
          <a:xfrm>
            <a:off x="2894013" y="2862264"/>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6506" name="Oval 10"/>
          <p:cNvSpPr>
            <a:spLocks noChangeArrowheads="1"/>
          </p:cNvSpPr>
          <p:nvPr/>
        </p:nvSpPr>
        <p:spPr bwMode="auto">
          <a:xfrm>
            <a:off x="2894013" y="3770314"/>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6507" name="Oval 11"/>
          <p:cNvSpPr>
            <a:spLocks noChangeArrowheads="1"/>
          </p:cNvSpPr>
          <p:nvPr/>
        </p:nvSpPr>
        <p:spPr bwMode="auto">
          <a:xfrm>
            <a:off x="2868613" y="4678364"/>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6518" name="Text Box 22"/>
          <p:cNvSpPr txBox="1">
            <a:spLocks noChangeArrowheads="1"/>
          </p:cNvSpPr>
          <p:nvPr/>
        </p:nvSpPr>
        <p:spPr bwMode="auto">
          <a:xfrm rot="-1943403">
            <a:off x="1050083" y="5368402"/>
            <a:ext cx="962122" cy="46301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يحكم</a:t>
            </a:r>
            <a:endParaRPr kumimoji="0" lang="en-US" sz="4000" b="1" i="0" u="none"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endParaRPr>
          </a:p>
        </p:txBody>
      </p:sp>
      <p:sp>
        <p:nvSpPr>
          <p:cNvPr id="106519" name="Text Box 23"/>
          <p:cNvSpPr txBox="1">
            <a:spLocks noChangeArrowheads="1"/>
          </p:cNvSpPr>
          <p:nvPr/>
        </p:nvSpPr>
        <p:spPr bwMode="auto">
          <a:xfrm rot="-1943403">
            <a:off x="1261622" y="4449239"/>
            <a:ext cx="715260" cy="46301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rPr>
              <a:t> </a:t>
            </a:r>
            <a:r>
              <a:rPr kumimoji="0" lang="ar-JO"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أن</a:t>
            </a:r>
            <a:endParaRPr kumimoji="0" lang="en-US" sz="4000" b="1" i="0" u="none"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endParaRPr>
          </a:p>
        </p:txBody>
      </p:sp>
      <p:sp>
        <p:nvSpPr>
          <p:cNvPr id="106520" name="Text Box 24"/>
          <p:cNvSpPr txBox="1">
            <a:spLocks noChangeArrowheads="1"/>
          </p:cNvSpPr>
          <p:nvPr/>
        </p:nvSpPr>
        <p:spPr bwMode="auto">
          <a:xfrm rot="-1943403">
            <a:off x="1058192" y="3606277"/>
            <a:ext cx="926856" cy="46301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يجب</a:t>
            </a:r>
            <a:endParaRPr kumimoji="0" lang="en-US" sz="4000" b="1" i="0" u="none"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endParaRPr>
          </a:p>
        </p:txBody>
      </p:sp>
      <p:sp>
        <p:nvSpPr>
          <p:cNvPr id="106521" name="Text Box 25"/>
          <p:cNvSpPr txBox="1">
            <a:spLocks noChangeArrowheads="1"/>
          </p:cNvSpPr>
          <p:nvPr/>
        </p:nvSpPr>
        <p:spPr bwMode="auto">
          <a:xfrm rot="-1943403">
            <a:off x="542301" y="2712884"/>
            <a:ext cx="1961465" cy="46301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القاضي</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87760" name="Text Box 26"/>
          <p:cNvSpPr txBox="1">
            <a:spLocks noChangeArrowheads="1"/>
          </p:cNvSpPr>
          <p:nvPr/>
        </p:nvSpPr>
        <p:spPr bwMode="auto">
          <a:xfrm>
            <a:off x="8753185"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87761" name="Text Box 28"/>
          <p:cNvSpPr txBox="1">
            <a:spLocks noChangeArrowheads="1"/>
          </p:cNvSpPr>
          <p:nvPr/>
        </p:nvSpPr>
        <p:spPr bwMode="auto">
          <a:xfrm>
            <a:off x="8832559" y="61832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7762" name="Text Box 30"/>
          <p:cNvSpPr txBox="1">
            <a:spLocks noChangeArrowheads="1"/>
          </p:cNvSpPr>
          <p:nvPr/>
        </p:nvSpPr>
        <p:spPr bwMode="auto">
          <a:xfrm>
            <a:off x="8086580" y="6518990"/>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50</a:t>
            </a:r>
          </a:p>
        </p:txBody>
      </p:sp>
      <p:sp>
        <p:nvSpPr>
          <p:cNvPr id="287763" name="Text Box 31"/>
          <p:cNvSpPr txBox="1">
            <a:spLocks noChangeArrowheads="1"/>
          </p:cNvSpPr>
          <p:nvPr/>
        </p:nvSpPr>
        <p:spPr bwMode="auto">
          <a:xfrm>
            <a:off x="8749354" y="6399184"/>
            <a:ext cx="32733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8</a:t>
            </a:r>
          </a:p>
        </p:txBody>
      </p:sp>
      <p:sp>
        <p:nvSpPr>
          <p:cNvPr id="287764" name="Text Box 33"/>
          <p:cNvSpPr txBox="1">
            <a:spLocks noChangeArrowheads="1"/>
          </p:cNvSpPr>
          <p:nvPr/>
        </p:nvSpPr>
        <p:spPr bwMode="auto">
          <a:xfrm>
            <a:off x="7085233" y="6269444"/>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p>
        </p:txBody>
      </p:sp>
    </p:spTree>
    <p:extLst>
      <p:ext uri="{BB962C8B-B14F-4D97-AF65-F5344CB8AC3E}">
        <p14:creationId xmlns:p14="http://schemas.microsoft.com/office/powerpoint/2010/main" val="2205043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106498"/>
                                        </p:tgtEl>
                                        <p:attrNameLst>
                                          <p:attrName>style.visibility</p:attrName>
                                        </p:attrNameLst>
                                      </p:cBhvr>
                                      <p:to>
                                        <p:strVal val="visible"/>
                                      </p:to>
                                    </p:set>
                                    <p:anim calcmode="lin" valueType="num">
                                      <p:cBhvr additive="base">
                                        <p:cTn id="7" dur="500" fill="hold"/>
                                        <p:tgtEl>
                                          <p:spTgt spid="106498"/>
                                        </p:tgtEl>
                                        <p:attrNameLst>
                                          <p:attrName>ppt_x</p:attrName>
                                        </p:attrNameLst>
                                      </p:cBhvr>
                                      <p:tavLst>
                                        <p:tav tm="0">
                                          <p:val>
                                            <p:strVal val="0-#ppt_w/2"/>
                                          </p:val>
                                        </p:tav>
                                        <p:tav tm="100000">
                                          <p:val>
                                            <p:strVal val="#ppt_x"/>
                                          </p:val>
                                        </p:tav>
                                      </p:tavLst>
                                    </p:anim>
                                    <p:anim calcmode="lin" valueType="num">
                                      <p:cBhvr additive="base">
                                        <p:cTn id="8" dur="500" fill="hold"/>
                                        <p:tgtEl>
                                          <p:spTgt spid="1064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6511">
                                            <p:txEl>
                                              <p:pRg st="0" end="0"/>
                                            </p:txEl>
                                          </p:spTgt>
                                        </p:tgtEl>
                                        <p:attrNameLst>
                                          <p:attrName>style.visibility</p:attrName>
                                        </p:attrNameLst>
                                      </p:cBhvr>
                                      <p:to>
                                        <p:strVal val="visible"/>
                                      </p:to>
                                    </p:set>
                                    <p:animEffect transition="in" filter="fade">
                                      <p:cBhvr>
                                        <p:cTn id="13" dur="1000"/>
                                        <p:tgtEl>
                                          <p:spTgt spid="10651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6510">
                                            <p:txEl>
                                              <p:pRg st="0" end="0"/>
                                            </p:txEl>
                                          </p:spTgt>
                                        </p:tgtEl>
                                        <p:attrNameLst>
                                          <p:attrName>style.visibility</p:attrName>
                                        </p:attrNameLst>
                                      </p:cBhvr>
                                      <p:to>
                                        <p:strVal val="visible"/>
                                      </p:to>
                                    </p:set>
                                    <p:animEffect transition="in" filter="fade">
                                      <p:cBhvr>
                                        <p:cTn id="18" dur="1000"/>
                                        <p:tgtEl>
                                          <p:spTgt spid="106510">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6509">
                                            <p:txEl>
                                              <p:pRg st="0" end="0"/>
                                            </p:txEl>
                                          </p:spTgt>
                                        </p:tgtEl>
                                        <p:attrNameLst>
                                          <p:attrName>style.visibility</p:attrName>
                                        </p:attrNameLst>
                                      </p:cBhvr>
                                      <p:to>
                                        <p:strVal val="visible"/>
                                      </p:to>
                                    </p:set>
                                    <p:animEffect transition="in" filter="fade">
                                      <p:cBhvr>
                                        <p:cTn id="23" dur="1000"/>
                                        <p:tgtEl>
                                          <p:spTgt spid="106509">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6508">
                                            <p:txEl>
                                              <p:pRg st="0" end="0"/>
                                            </p:txEl>
                                          </p:spTgt>
                                        </p:tgtEl>
                                        <p:attrNameLst>
                                          <p:attrName>style.visibility</p:attrName>
                                        </p:attrNameLst>
                                      </p:cBhvr>
                                      <p:to>
                                        <p:strVal val="visible"/>
                                      </p:to>
                                    </p:set>
                                    <p:animEffect transition="in" filter="fade">
                                      <p:cBhvr>
                                        <p:cTn id="28" dur="1000"/>
                                        <p:tgtEl>
                                          <p:spTgt spid="106508">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grpId="0" nodeType="clickEffect">
                                  <p:stCondLst>
                                    <p:cond delay="0"/>
                                  </p:stCondLst>
                                  <p:childTnLst>
                                    <p:set>
                                      <p:cBhvr>
                                        <p:cTn id="32" dur="1" fill="hold">
                                          <p:stCondLst>
                                            <p:cond delay="0"/>
                                          </p:stCondLst>
                                        </p:cTn>
                                        <p:tgtEl>
                                          <p:spTgt spid="106521"/>
                                        </p:tgtEl>
                                        <p:attrNameLst>
                                          <p:attrName>style.visibility</p:attrName>
                                        </p:attrNameLst>
                                      </p:cBhvr>
                                      <p:to>
                                        <p:strVal val="visible"/>
                                      </p:to>
                                    </p:set>
                                    <p:anim calcmode="lin" valueType="num">
                                      <p:cBhvr>
                                        <p:cTn id="33" dur="500" fill="hold"/>
                                        <p:tgtEl>
                                          <p:spTgt spid="106521"/>
                                        </p:tgtEl>
                                        <p:attrNameLst>
                                          <p:attrName>ppt_w</p:attrName>
                                        </p:attrNameLst>
                                      </p:cBhvr>
                                      <p:tavLst>
                                        <p:tav tm="0">
                                          <p:val>
                                            <p:fltVal val="0"/>
                                          </p:val>
                                        </p:tav>
                                        <p:tav tm="100000">
                                          <p:val>
                                            <p:strVal val="#ppt_w"/>
                                          </p:val>
                                        </p:tav>
                                      </p:tavLst>
                                    </p:anim>
                                    <p:anim calcmode="lin" valueType="num">
                                      <p:cBhvr>
                                        <p:cTn id="34" dur="500" fill="hold"/>
                                        <p:tgtEl>
                                          <p:spTgt spid="106521"/>
                                        </p:tgtEl>
                                        <p:attrNameLst>
                                          <p:attrName>ppt_h</p:attrName>
                                        </p:attrNameLst>
                                      </p:cBhvr>
                                      <p:tavLst>
                                        <p:tav tm="0">
                                          <p:val>
                                            <p:fltVal val="0"/>
                                          </p:val>
                                        </p:tav>
                                        <p:tav tm="100000">
                                          <p:val>
                                            <p:strVal val="#ppt_h"/>
                                          </p:val>
                                        </p:tav>
                                      </p:tavLst>
                                    </p:anim>
                                    <p:anim calcmode="lin" valueType="num">
                                      <p:cBhvr>
                                        <p:cTn id="35" dur="500" fill="hold"/>
                                        <p:tgtEl>
                                          <p:spTgt spid="106521"/>
                                        </p:tgtEl>
                                        <p:attrNameLst>
                                          <p:attrName>ppt_x</p:attrName>
                                        </p:attrNameLst>
                                      </p:cBhvr>
                                      <p:tavLst>
                                        <p:tav tm="0">
                                          <p:val>
                                            <p:fltVal val="0.5"/>
                                          </p:val>
                                        </p:tav>
                                        <p:tav tm="100000">
                                          <p:val>
                                            <p:strVal val="#ppt_x"/>
                                          </p:val>
                                        </p:tav>
                                      </p:tavLst>
                                    </p:anim>
                                    <p:anim calcmode="lin" valueType="num">
                                      <p:cBhvr>
                                        <p:cTn id="36" dur="500" fill="hold"/>
                                        <p:tgtEl>
                                          <p:spTgt spid="106521"/>
                                        </p:tgtEl>
                                        <p:attrNameLst>
                                          <p:attrName>ppt_y</p:attrName>
                                        </p:attrNameLst>
                                      </p:cBhvr>
                                      <p:tavLst>
                                        <p:tav tm="0">
                                          <p:val>
                                            <p:fltVal val="0.5"/>
                                          </p:val>
                                        </p:tav>
                                        <p:tav tm="100000">
                                          <p:val>
                                            <p:strVal val="#ppt_y"/>
                                          </p:val>
                                        </p:tav>
                                      </p:tavLst>
                                    </p:anim>
                                  </p:childTnLst>
                                </p:cTn>
                              </p:par>
                            </p:childTnLst>
                          </p:cTn>
                        </p:par>
                        <p:par>
                          <p:cTn id="37" fill="hold" nodeType="afterGroup">
                            <p:stCondLst>
                              <p:cond delay="500"/>
                            </p:stCondLst>
                            <p:childTnLst>
                              <p:par>
                                <p:cTn id="38" presetID="23" presetClass="entr" presetSubtype="528" fill="hold" grpId="0" nodeType="afterEffect">
                                  <p:stCondLst>
                                    <p:cond delay="100"/>
                                  </p:stCondLst>
                                  <p:childTnLst>
                                    <p:set>
                                      <p:cBhvr>
                                        <p:cTn id="39" dur="1" fill="hold">
                                          <p:stCondLst>
                                            <p:cond delay="0"/>
                                          </p:stCondLst>
                                        </p:cTn>
                                        <p:tgtEl>
                                          <p:spTgt spid="106504"/>
                                        </p:tgtEl>
                                        <p:attrNameLst>
                                          <p:attrName>style.visibility</p:attrName>
                                        </p:attrNameLst>
                                      </p:cBhvr>
                                      <p:to>
                                        <p:strVal val="visible"/>
                                      </p:to>
                                    </p:set>
                                    <p:anim calcmode="lin" valueType="num">
                                      <p:cBhvr>
                                        <p:cTn id="40" dur="500" fill="hold"/>
                                        <p:tgtEl>
                                          <p:spTgt spid="106504"/>
                                        </p:tgtEl>
                                        <p:attrNameLst>
                                          <p:attrName>ppt_w</p:attrName>
                                        </p:attrNameLst>
                                      </p:cBhvr>
                                      <p:tavLst>
                                        <p:tav tm="0">
                                          <p:val>
                                            <p:fltVal val="0"/>
                                          </p:val>
                                        </p:tav>
                                        <p:tav tm="100000">
                                          <p:val>
                                            <p:strVal val="#ppt_w"/>
                                          </p:val>
                                        </p:tav>
                                      </p:tavLst>
                                    </p:anim>
                                    <p:anim calcmode="lin" valueType="num">
                                      <p:cBhvr>
                                        <p:cTn id="41" dur="500" fill="hold"/>
                                        <p:tgtEl>
                                          <p:spTgt spid="106504"/>
                                        </p:tgtEl>
                                        <p:attrNameLst>
                                          <p:attrName>ppt_h</p:attrName>
                                        </p:attrNameLst>
                                      </p:cBhvr>
                                      <p:tavLst>
                                        <p:tav tm="0">
                                          <p:val>
                                            <p:fltVal val="0"/>
                                          </p:val>
                                        </p:tav>
                                        <p:tav tm="100000">
                                          <p:val>
                                            <p:strVal val="#ppt_h"/>
                                          </p:val>
                                        </p:tav>
                                      </p:tavLst>
                                    </p:anim>
                                    <p:anim calcmode="lin" valueType="num">
                                      <p:cBhvr>
                                        <p:cTn id="42" dur="500" fill="hold"/>
                                        <p:tgtEl>
                                          <p:spTgt spid="106504"/>
                                        </p:tgtEl>
                                        <p:attrNameLst>
                                          <p:attrName>ppt_x</p:attrName>
                                        </p:attrNameLst>
                                      </p:cBhvr>
                                      <p:tavLst>
                                        <p:tav tm="0">
                                          <p:val>
                                            <p:fltVal val="0.5"/>
                                          </p:val>
                                        </p:tav>
                                        <p:tav tm="100000">
                                          <p:val>
                                            <p:strVal val="#ppt_x"/>
                                          </p:val>
                                        </p:tav>
                                      </p:tavLst>
                                    </p:anim>
                                    <p:anim calcmode="lin" valueType="num">
                                      <p:cBhvr>
                                        <p:cTn id="43" dur="500" fill="hold"/>
                                        <p:tgtEl>
                                          <p:spTgt spid="106504"/>
                                        </p:tgtEl>
                                        <p:attrNameLst>
                                          <p:attrName>ppt_y</p:attrName>
                                        </p:attrNameLst>
                                      </p:cBhvr>
                                      <p:tavLst>
                                        <p:tav tm="0">
                                          <p:val>
                                            <p:fltVal val="0.5"/>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3" presetClass="entr" presetSubtype="528" fill="hold" grpId="0" nodeType="clickEffect">
                                  <p:stCondLst>
                                    <p:cond delay="0"/>
                                  </p:stCondLst>
                                  <p:childTnLst>
                                    <p:set>
                                      <p:cBhvr>
                                        <p:cTn id="47" dur="1" fill="hold">
                                          <p:stCondLst>
                                            <p:cond delay="0"/>
                                          </p:stCondLst>
                                        </p:cTn>
                                        <p:tgtEl>
                                          <p:spTgt spid="106520"/>
                                        </p:tgtEl>
                                        <p:attrNameLst>
                                          <p:attrName>style.visibility</p:attrName>
                                        </p:attrNameLst>
                                      </p:cBhvr>
                                      <p:to>
                                        <p:strVal val="visible"/>
                                      </p:to>
                                    </p:set>
                                    <p:anim calcmode="lin" valueType="num">
                                      <p:cBhvr>
                                        <p:cTn id="48" dur="500" fill="hold"/>
                                        <p:tgtEl>
                                          <p:spTgt spid="106520"/>
                                        </p:tgtEl>
                                        <p:attrNameLst>
                                          <p:attrName>ppt_w</p:attrName>
                                        </p:attrNameLst>
                                      </p:cBhvr>
                                      <p:tavLst>
                                        <p:tav tm="0">
                                          <p:val>
                                            <p:fltVal val="0"/>
                                          </p:val>
                                        </p:tav>
                                        <p:tav tm="100000">
                                          <p:val>
                                            <p:strVal val="#ppt_w"/>
                                          </p:val>
                                        </p:tav>
                                      </p:tavLst>
                                    </p:anim>
                                    <p:anim calcmode="lin" valueType="num">
                                      <p:cBhvr>
                                        <p:cTn id="49" dur="500" fill="hold"/>
                                        <p:tgtEl>
                                          <p:spTgt spid="106520"/>
                                        </p:tgtEl>
                                        <p:attrNameLst>
                                          <p:attrName>ppt_h</p:attrName>
                                        </p:attrNameLst>
                                      </p:cBhvr>
                                      <p:tavLst>
                                        <p:tav tm="0">
                                          <p:val>
                                            <p:fltVal val="0"/>
                                          </p:val>
                                        </p:tav>
                                        <p:tav tm="100000">
                                          <p:val>
                                            <p:strVal val="#ppt_h"/>
                                          </p:val>
                                        </p:tav>
                                      </p:tavLst>
                                    </p:anim>
                                    <p:anim calcmode="lin" valueType="num">
                                      <p:cBhvr>
                                        <p:cTn id="50" dur="500" fill="hold"/>
                                        <p:tgtEl>
                                          <p:spTgt spid="106520"/>
                                        </p:tgtEl>
                                        <p:attrNameLst>
                                          <p:attrName>ppt_x</p:attrName>
                                        </p:attrNameLst>
                                      </p:cBhvr>
                                      <p:tavLst>
                                        <p:tav tm="0">
                                          <p:val>
                                            <p:fltVal val="0.5"/>
                                          </p:val>
                                        </p:tav>
                                        <p:tav tm="100000">
                                          <p:val>
                                            <p:strVal val="#ppt_x"/>
                                          </p:val>
                                        </p:tav>
                                      </p:tavLst>
                                    </p:anim>
                                    <p:anim calcmode="lin" valueType="num">
                                      <p:cBhvr>
                                        <p:cTn id="51" dur="500" fill="hold"/>
                                        <p:tgtEl>
                                          <p:spTgt spid="106520"/>
                                        </p:tgtEl>
                                        <p:attrNameLst>
                                          <p:attrName>ppt_y</p:attrName>
                                        </p:attrNameLst>
                                      </p:cBhvr>
                                      <p:tavLst>
                                        <p:tav tm="0">
                                          <p:val>
                                            <p:fltVal val="0.5"/>
                                          </p:val>
                                        </p:tav>
                                        <p:tav tm="100000">
                                          <p:val>
                                            <p:strVal val="#ppt_y"/>
                                          </p:val>
                                        </p:tav>
                                      </p:tavLst>
                                    </p:anim>
                                  </p:childTnLst>
                                </p:cTn>
                              </p:par>
                            </p:childTnLst>
                          </p:cTn>
                        </p:par>
                        <p:par>
                          <p:cTn id="52" fill="hold" nodeType="afterGroup">
                            <p:stCondLst>
                              <p:cond delay="500"/>
                            </p:stCondLst>
                            <p:childTnLst>
                              <p:par>
                                <p:cTn id="53" presetID="23" presetClass="entr" presetSubtype="528" fill="hold" grpId="0" nodeType="afterEffect">
                                  <p:stCondLst>
                                    <p:cond delay="100"/>
                                  </p:stCondLst>
                                  <p:childTnLst>
                                    <p:set>
                                      <p:cBhvr>
                                        <p:cTn id="54" dur="1" fill="hold">
                                          <p:stCondLst>
                                            <p:cond delay="0"/>
                                          </p:stCondLst>
                                        </p:cTn>
                                        <p:tgtEl>
                                          <p:spTgt spid="106505"/>
                                        </p:tgtEl>
                                        <p:attrNameLst>
                                          <p:attrName>style.visibility</p:attrName>
                                        </p:attrNameLst>
                                      </p:cBhvr>
                                      <p:to>
                                        <p:strVal val="visible"/>
                                      </p:to>
                                    </p:set>
                                    <p:anim calcmode="lin" valueType="num">
                                      <p:cBhvr>
                                        <p:cTn id="55" dur="500" fill="hold"/>
                                        <p:tgtEl>
                                          <p:spTgt spid="106505"/>
                                        </p:tgtEl>
                                        <p:attrNameLst>
                                          <p:attrName>ppt_w</p:attrName>
                                        </p:attrNameLst>
                                      </p:cBhvr>
                                      <p:tavLst>
                                        <p:tav tm="0">
                                          <p:val>
                                            <p:fltVal val="0"/>
                                          </p:val>
                                        </p:tav>
                                        <p:tav tm="100000">
                                          <p:val>
                                            <p:strVal val="#ppt_w"/>
                                          </p:val>
                                        </p:tav>
                                      </p:tavLst>
                                    </p:anim>
                                    <p:anim calcmode="lin" valueType="num">
                                      <p:cBhvr>
                                        <p:cTn id="56" dur="500" fill="hold"/>
                                        <p:tgtEl>
                                          <p:spTgt spid="106505"/>
                                        </p:tgtEl>
                                        <p:attrNameLst>
                                          <p:attrName>ppt_h</p:attrName>
                                        </p:attrNameLst>
                                      </p:cBhvr>
                                      <p:tavLst>
                                        <p:tav tm="0">
                                          <p:val>
                                            <p:fltVal val="0"/>
                                          </p:val>
                                        </p:tav>
                                        <p:tav tm="100000">
                                          <p:val>
                                            <p:strVal val="#ppt_h"/>
                                          </p:val>
                                        </p:tav>
                                      </p:tavLst>
                                    </p:anim>
                                    <p:anim calcmode="lin" valueType="num">
                                      <p:cBhvr>
                                        <p:cTn id="57" dur="500" fill="hold"/>
                                        <p:tgtEl>
                                          <p:spTgt spid="106505"/>
                                        </p:tgtEl>
                                        <p:attrNameLst>
                                          <p:attrName>ppt_x</p:attrName>
                                        </p:attrNameLst>
                                      </p:cBhvr>
                                      <p:tavLst>
                                        <p:tav tm="0">
                                          <p:val>
                                            <p:fltVal val="0.5"/>
                                          </p:val>
                                        </p:tav>
                                        <p:tav tm="100000">
                                          <p:val>
                                            <p:strVal val="#ppt_x"/>
                                          </p:val>
                                        </p:tav>
                                      </p:tavLst>
                                    </p:anim>
                                    <p:anim calcmode="lin" valueType="num">
                                      <p:cBhvr>
                                        <p:cTn id="58" dur="500" fill="hold"/>
                                        <p:tgtEl>
                                          <p:spTgt spid="106505"/>
                                        </p:tgtEl>
                                        <p:attrNameLst>
                                          <p:attrName>ppt_y</p:attrName>
                                        </p:attrNameLst>
                                      </p:cBhvr>
                                      <p:tavLst>
                                        <p:tav tm="0">
                                          <p:val>
                                            <p:fltVal val="0.5"/>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528" fill="hold" grpId="0" nodeType="clickEffect">
                                  <p:stCondLst>
                                    <p:cond delay="0"/>
                                  </p:stCondLst>
                                  <p:childTnLst>
                                    <p:set>
                                      <p:cBhvr>
                                        <p:cTn id="62" dur="1" fill="hold">
                                          <p:stCondLst>
                                            <p:cond delay="0"/>
                                          </p:stCondLst>
                                        </p:cTn>
                                        <p:tgtEl>
                                          <p:spTgt spid="106519"/>
                                        </p:tgtEl>
                                        <p:attrNameLst>
                                          <p:attrName>style.visibility</p:attrName>
                                        </p:attrNameLst>
                                      </p:cBhvr>
                                      <p:to>
                                        <p:strVal val="visible"/>
                                      </p:to>
                                    </p:set>
                                    <p:anim calcmode="lin" valueType="num">
                                      <p:cBhvr>
                                        <p:cTn id="63" dur="500" fill="hold"/>
                                        <p:tgtEl>
                                          <p:spTgt spid="106519"/>
                                        </p:tgtEl>
                                        <p:attrNameLst>
                                          <p:attrName>ppt_w</p:attrName>
                                        </p:attrNameLst>
                                      </p:cBhvr>
                                      <p:tavLst>
                                        <p:tav tm="0">
                                          <p:val>
                                            <p:fltVal val="0"/>
                                          </p:val>
                                        </p:tav>
                                        <p:tav tm="100000">
                                          <p:val>
                                            <p:strVal val="#ppt_w"/>
                                          </p:val>
                                        </p:tav>
                                      </p:tavLst>
                                    </p:anim>
                                    <p:anim calcmode="lin" valueType="num">
                                      <p:cBhvr>
                                        <p:cTn id="64" dur="500" fill="hold"/>
                                        <p:tgtEl>
                                          <p:spTgt spid="106519"/>
                                        </p:tgtEl>
                                        <p:attrNameLst>
                                          <p:attrName>ppt_h</p:attrName>
                                        </p:attrNameLst>
                                      </p:cBhvr>
                                      <p:tavLst>
                                        <p:tav tm="0">
                                          <p:val>
                                            <p:fltVal val="0"/>
                                          </p:val>
                                        </p:tav>
                                        <p:tav tm="100000">
                                          <p:val>
                                            <p:strVal val="#ppt_h"/>
                                          </p:val>
                                        </p:tav>
                                      </p:tavLst>
                                    </p:anim>
                                    <p:anim calcmode="lin" valueType="num">
                                      <p:cBhvr>
                                        <p:cTn id="65" dur="500" fill="hold"/>
                                        <p:tgtEl>
                                          <p:spTgt spid="106519"/>
                                        </p:tgtEl>
                                        <p:attrNameLst>
                                          <p:attrName>ppt_x</p:attrName>
                                        </p:attrNameLst>
                                      </p:cBhvr>
                                      <p:tavLst>
                                        <p:tav tm="0">
                                          <p:val>
                                            <p:fltVal val="0.5"/>
                                          </p:val>
                                        </p:tav>
                                        <p:tav tm="100000">
                                          <p:val>
                                            <p:strVal val="#ppt_x"/>
                                          </p:val>
                                        </p:tav>
                                      </p:tavLst>
                                    </p:anim>
                                    <p:anim calcmode="lin" valueType="num">
                                      <p:cBhvr>
                                        <p:cTn id="66" dur="500" fill="hold"/>
                                        <p:tgtEl>
                                          <p:spTgt spid="106519"/>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500"/>
                            </p:stCondLst>
                            <p:childTnLst>
                              <p:par>
                                <p:cTn id="68" presetID="23" presetClass="entr" presetSubtype="528" fill="hold" grpId="0" nodeType="afterEffect">
                                  <p:stCondLst>
                                    <p:cond delay="100"/>
                                  </p:stCondLst>
                                  <p:childTnLst>
                                    <p:set>
                                      <p:cBhvr>
                                        <p:cTn id="69" dur="1" fill="hold">
                                          <p:stCondLst>
                                            <p:cond delay="0"/>
                                          </p:stCondLst>
                                        </p:cTn>
                                        <p:tgtEl>
                                          <p:spTgt spid="106506"/>
                                        </p:tgtEl>
                                        <p:attrNameLst>
                                          <p:attrName>style.visibility</p:attrName>
                                        </p:attrNameLst>
                                      </p:cBhvr>
                                      <p:to>
                                        <p:strVal val="visible"/>
                                      </p:to>
                                    </p:set>
                                    <p:anim calcmode="lin" valueType="num">
                                      <p:cBhvr>
                                        <p:cTn id="70" dur="500" fill="hold"/>
                                        <p:tgtEl>
                                          <p:spTgt spid="106506"/>
                                        </p:tgtEl>
                                        <p:attrNameLst>
                                          <p:attrName>ppt_w</p:attrName>
                                        </p:attrNameLst>
                                      </p:cBhvr>
                                      <p:tavLst>
                                        <p:tav tm="0">
                                          <p:val>
                                            <p:fltVal val="0"/>
                                          </p:val>
                                        </p:tav>
                                        <p:tav tm="100000">
                                          <p:val>
                                            <p:strVal val="#ppt_w"/>
                                          </p:val>
                                        </p:tav>
                                      </p:tavLst>
                                    </p:anim>
                                    <p:anim calcmode="lin" valueType="num">
                                      <p:cBhvr>
                                        <p:cTn id="71" dur="500" fill="hold"/>
                                        <p:tgtEl>
                                          <p:spTgt spid="106506"/>
                                        </p:tgtEl>
                                        <p:attrNameLst>
                                          <p:attrName>ppt_h</p:attrName>
                                        </p:attrNameLst>
                                      </p:cBhvr>
                                      <p:tavLst>
                                        <p:tav tm="0">
                                          <p:val>
                                            <p:fltVal val="0"/>
                                          </p:val>
                                        </p:tav>
                                        <p:tav tm="100000">
                                          <p:val>
                                            <p:strVal val="#ppt_h"/>
                                          </p:val>
                                        </p:tav>
                                      </p:tavLst>
                                    </p:anim>
                                    <p:anim calcmode="lin" valueType="num">
                                      <p:cBhvr>
                                        <p:cTn id="72" dur="500" fill="hold"/>
                                        <p:tgtEl>
                                          <p:spTgt spid="106506"/>
                                        </p:tgtEl>
                                        <p:attrNameLst>
                                          <p:attrName>ppt_x</p:attrName>
                                        </p:attrNameLst>
                                      </p:cBhvr>
                                      <p:tavLst>
                                        <p:tav tm="0">
                                          <p:val>
                                            <p:fltVal val="0.5"/>
                                          </p:val>
                                        </p:tav>
                                        <p:tav tm="100000">
                                          <p:val>
                                            <p:strVal val="#ppt_x"/>
                                          </p:val>
                                        </p:tav>
                                      </p:tavLst>
                                    </p:anim>
                                    <p:anim calcmode="lin" valueType="num">
                                      <p:cBhvr>
                                        <p:cTn id="73" dur="500" fill="hold"/>
                                        <p:tgtEl>
                                          <p:spTgt spid="106506"/>
                                        </p:tgtEl>
                                        <p:attrNameLst>
                                          <p:attrName>ppt_y</p:attrName>
                                        </p:attrNameLst>
                                      </p:cBhvr>
                                      <p:tavLst>
                                        <p:tav tm="0">
                                          <p:val>
                                            <p:fltVal val="0.5"/>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3" presetClass="entr" presetSubtype="528" fill="hold" grpId="0" nodeType="clickEffect">
                                  <p:stCondLst>
                                    <p:cond delay="0"/>
                                  </p:stCondLst>
                                  <p:childTnLst>
                                    <p:set>
                                      <p:cBhvr>
                                        <p:cTn id="77" dur="1" fill="hold">
                                          <p:stCondLst>
                                            <p:cond delay="0"/>
                                          </p:stCondLst>
                                        </p:cTn>
                                        <p:tgtEl>
                                          <p:spTgt spid="106518"/>
                                        </p:tgtEl>
                                        <p:attrNameLst>
                                          <p:attrName>style.visibility</p:attrName>
                                        </p:attrNameLst>
                                      </p:cBhvr>
                                      <p:to>
                                        <p:strVal val="visible"/>
                                      </p:to>
                                    </p:set>
                                    <p:anim calcmode="lin" valueType="num">
                                      <p:cBhvr>
                                        <p:cTn id="78" dur="500" fill="hold"/>
                                        <p:tgtEl>
                                          <p:spTgt spid="106518"/>
                                        </p:tgtEl>
                                        <p:attrNameLst>
                                          <p:attrName>ppt_w</p:attrName>
                                        </p:attrNameLst>
                                      </p:cBhvr>
                                      <p:tavLst>
                                        <p:tav tm="0">
                                          <p:val>
                                            <p:fltVal val="0"/>
                                          </p:val>
                                        </p:tav>
                                        <p:tav tm="100000">
                                          <p:val>
                                            <p:strVal val="#ppt_w"/>
                                          </p:val>
                                        </p:tav>
                                      </p:tavLst>
                                    </p:anim>
                                    <p:anim calcmode="lin" valueType="num">
                                      <p:cBhvr>
                                        <p:cTn id="79" dur="500" fill="hold"/>
                                        <p:tgtEl>
                                          <p:spTgt spid="106518"/>
                                        </p:tgtEl>
                                        <p:attrNameLst>
                                          <p:attrName>ppt_h</p:attrName>
                                        </p:attrNameLst>
                                      </p:cBhvr>
                                      <p:tavLst>
                                        <p:tav tm="0">
                                          <p:val>
                                            <p:fltVal val="0"/>
                                          </p:val>
                                        </p:tav>
                                        <p:tav tm="100000">
                                          <p:val>
                                            <p:strVal val="#ppt_h"/>
                                          </p:val>
                                        </p:tav>
                                      </p:tavLst>
                                    </p:anim>
                                    <p:anim calcmode="lin" valueType="num">
                                      <p:cBhvr>
                                        <p:cTn id="80" dur="500" fill="hold"/>
                                        <p:tgtEl>
                                          <p:spTgt spid="106518"/>
                                        </p:tgtEl>
                                        <p:attrNameLst>
                                          <p:attrName>ppt_x</p:attrName>
                                        </p:attrNameLst>
                                      </p:cBhvr>
                                      <p:tavLst>
                                        <p:tav tm="0">
                                          <p:val>
                                            <p:fltVal val="0.5"/>
                                          </p:val>
                                        </p:tav>
                                        <p:tav tm="100000">
                                          <p:val>
                                            <p:strVal val="#ppt_x"/>
                                          </p:val>
                                        </p:tav>
                                      </p:tavLst>
                                    </p:anim>
                                    <p:anim calcmode="lin" valueType="num">
                                      <p:cBhvr>
                                        <p:cTn id="81" dur="500" fill="hold"/>
                                        <p:tgtEl>
                                          <p:spTgt spid="106518"/>
                                        </p:tgtEl>
                                        <p:attrNameLst>
                                          <p:attrName>ppt_y</p:attrName>
                                        </p:attrNameLst>
                                      </p:cBhvr>
                                      <p:tavLst>
                                        <p:tav tm="0">
                                          <p:val>
                                            <p:fltVal val="0.5"/>
                                          </p:val>
                                        </p:tav>
                                        <p:tav tm="100000">
                                          <p:val>
                                            <p:strVal val="#ppt_y"/>
                                          </p:val>
                                        </p:tav>
                                      </p:tavLst>
                                    </p:anim>
                                  </p:childTnLst>
                                </p:cTn>
                              </p:par>
                            </p:childTnLst>
                          </p:cTn>
                        </p:par>
                        <p:par>
                          <p:cTn id="82" fill="hold" nodeType="afterGroup">
                            <p:stCondLst>
                              <p:cond delay="500"/>
                            </p:stCondLst>
                            <p:childTnLst>
                              <p:par>
                                <p:cTn id="83" presetID="23" presetClass="entr" presetSubtype="528" fill="hold" grpId="0" nodeType="afterEffect">
                                  <p:stCondLst>
                                    <p:cond delay="100"/>
                                  </p:stCondLst>
                                  <p:childTnLst>
                                    <p:set>
                                      <p:cBhvr>
                                        <p:cTn id="84" dur="1" fill="hold">
                                          <p:stCondLst>
                                            <p:cond delay="0"/>
                                          </p:stCondLst>
                                        </p:cTn>
                                        <p:tgtEl>
                                          <p:spTgt spid="106507"/>
                                        </p:tgtEl>
                                        <p:attrNameLst>
                                          <p:attrName>style.visibility</p:attrName>
                                        </p:attrNameLst>
                                      </p:cBhvr>
                                      <p:to>
                                        <p:strVal val="visible"/>
                                      </p:to>
                                    </p:set>
                                    <p:anim calcmode="lin" valueType="num">
                                      <p:cBhvr>
                                        <p:cTn id="85" dur="500" fill="hold"/>
                                        <p:tgtEl>
                                          <p:spTgt spid="106507"/>
                                        </p:tgtEl>
                                        <p:attrNameLst>
                                          <p:attrName>ppt_w</p:attrName>
                                        </p:attrNameLst>
                                      </p:cBhvr>
                                      <p:tavLst>
                                        <p:tav tm="0">
                                          <p:val>
                                            <p:fltVal val="0"/>
                                          </p:val>
                                        </p:tav>
                                        <p:tav tm="100000">
                                          <p:val>
                                            <p:strVal val="#ppt_w"/>
                                          </p:val>
                                        </p:tav>
                                      </p:tavLst>
                                    </p:anim>
                                    <p:anim calcmode="lin" valueType="num">
                                      <p:cBhvr>
                                        <p:cTn id="86" dur="500" fill="hold"/>
                                        <p:tgtEl>
                                          <p:spTgt spid="106507"/>
                                        </p:tgtEl>
                                        <p:attrNameLst>
                                          <p:attrName>ppt_h</p:attrName>
                                        </p:attrNameLst>
                                      </p:cBhvr>
                                      <p:tavLst>
                                        <p:tav tm="0">
                                          <p:val>
                                            <p:fltVal val="0"/>
                                          </p:val>
                                        </p:tav>
                                        <p:tav tm="100000">
                                          <p:val>
                                            <p:strVal val="#ppt_h"/>
                                          </p:val>
                                        </p:tav>
                                      </p:tavLst>
                                    </p:anim>
                                    <p:anim calcmode="lin" valueType="num">
                                      <p:cBhvr>
                                        <p:cTn id="87" dur="500" fill="hold"/>
                                        <p:tgtEl>
                                          <p:spTgt spid="106507"/>
                                        </p:tgtEl>
                                        <p:attrNameLst>
                                          <p:attrName>ppt_x</p:attrName>
                                        </p:attrNameLst>
                                      </p:cBhvr>
                                      <p:tavLst>
                                        <p:tav tm="0">
                                          <p:val>
                                            <p:fltVal val="0.5"/>
                                          </p:val>
                                        </p:tav>
                                        <p:tav tm="100000">
                                          <p:val>
                                            <p:strVal val="#ppt_x"/>
                                          </p:val>
                                        </p:tav>
                                      </p:tavLst>
                                    </p:anim>
                                    <p:anim calcmode="lin" valueType="num">
                                      <p:cBhvr>
                                        <p:cTn id="88" dur="500" fill="hold"/>
                                        <p:tgtEl>
                                          <p:spTgt spid="10650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8" grpId="0" build="p" autoUpdateAnimBg="0"/>
      <p:bldP spid="106509" grpId="0" build="p" autoUpdateAnimBg="0"/>
      <p:bldP spid="106510" grpId="0" build="p" autoUpdateAnimBg="0"/>
      <p:bldP spid="106511" grpId="0" build="p" autoUpdateAnimBg="0"/>
      <p:bldP spid="106498" grpId="0" animBg="1" autoUpdateAnimBg="0"/>
      <p:bldP spid="106504" grpId="0" animBg="1" autoUpdateAnimBg="0"/>
      <p:bldP spid="106505" grpId="0" animBg="1"/>
      <p:bldP spid="106506" grpId="0" animBg="1"/>
      <p:bldP spid="106507" grpId="0" animBg="1"/>
      <p:bldP spid="106518" grpId="0" autoUpdateAnimBg="0"/>
      <p:bldP spid="106519" grpId="0" autoUpdateAnimBg="0"/>
      <p:bldP spid="106520" grpId="0" autoUpdateAnimBg="0"/>
      <p:bldP spid="106521"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7891" name="Line 3"/>
          <p:cNvSpPr>
            <a:spLocks noChangeShapeType="1"/>
          </p:cNvSpPr>
          <p:nvPr/>
        </p:nvSpPr>
        <p:spPr bwMode="auto">
          <a:xfrm>
            <a:off x="889001" y="8509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7892" name="Rectangle 4"/>
          <p:cNvSpPr>
            <a:spLocks noChangeArrowheads="1"/>
          </p:cNvSpPr>
          <p:nvPr/>
        </p:nvSpPr>
        <p:spPr bwMode="auto">
          <a:xfrm>
            <a:off x="3503054" y="958851"/>
            <a:ext cx="2085505" cy="5168081"/>
          </a:xfrm>
          <a:prstGeom prst="rect">
            <a:avLst/>
          </a:prstGeom>
          <a:noFill/>
          <a:ln w="12700">
            <a:noFill/>
            <a:miter lim="800000"/>
            <a:headEnd/>
            <a:tailEnd/>
          </a:ln>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6FE0A"/>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6600" b="1" i="0" u="none" strike="noStrike" kern="1200" cap="none" spc="0" normalizeH="0" baseline="0" noProof="0" dirty="0">
              <a:ln>
                <a:noFill/>
              </a:ln>
              <a:solidFill>
                <a:srgbClr val="F6FE0A"/>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إبراهيم</a:t>
            </a:r>
            <a:endParaRPr kumimoji="0" lang="en-US" sz="6600" b="1" i="0" u="none" strike="noStrike" kern="1200" cap="none" spc="0" normalizeH="0" baseline="0" noProof="0" dirty="0">
              <a:ln>
                <a:noFill/>
              </a:ln>
              <a:solidFill>
                <a:srgbClr val="FF5008"/>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يوسف</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موسى</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يشوع</a:t>
            </a:r>
            <a:endParaRPr kumimoji="0" lang="en-US" sz="6600" b="1" i="0" u="none" strike="noStrike" kern="1200" cap="none" spc="0" normalizeH="0" baseline="0" noProof="0" dirty="0">
              <a:ln>
                <a:noFill/>
              </a:ln>
              <a:solidFill>
                <a:srgbClr val="FF5008"/>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89796" name="Text Box 7"/>
          <p:cNvSpPr txBox="1">
            <a:spLocks noChangeArrowheads="1"/>
          </p:cNvSpPr>
          <p:nvPr/>
        </p:nvSpPr>
        <p:spPr bwMode="auto">
          <a:xfrm>
            <a:off x="8753185"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89797" name="Text Box 9"/>
          <p:cNvSpPr txBox="1">
            <a:spLocks noChangeArrowheads="1"/>
          </p:cNvSpPr>
          <p:nvPr/>
        </p:nvSpPr>
        <p:spPr bwMode="auto">
          <a:xfrm>
            <a:off x="8832559" y="61832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9798" name="Text Box 10"/>
          <p:cNvSpPr txBox="1">
            <a:spLocks noChangeArrowheads="1"/>
          </p:cNvSpPr>
          <p:nvPr/>
        </p:nvSpPr>
        <p:spPr bwMode="auto">
          <a:xfrm>
            <a:off x="8364247" y="6485037"/>
            <a:ext cx="18473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9799" name="Text Box 11"/>
          <p:cNvSpPr txBox="1">
            <a:spLocks noChangeArrowheads="1"/>
          </p:cNvSpPr>
          <p:nvPr/>
        </p:nvSpPr>
        <p:spPr bwMode="auto">
          <a:xfrm>
            <a:off x="8086580" y="6510260"/>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51</a:t>
            </a:r>
          </a:p>
        </p:txBody>
      </p:sp>
      <p:sp>
        <p:nvSpPr>
          <p:cNvPr id="289800" name="Text Box 12"/>
          <p:cNvSpPr txBox="1">
            <a:spLocks noChangeArrowheads="1"/>
          </p:cNvSpPr>
          <p:nvPr/>
        </p:nvSpPr>
        <p:spPr bwMode="auto">
          <a:xfrm>
            <a:off x="8739828" y="6396008"/>
            <a:ext cx="32733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289801" name="Text Box 14"/>
          <p:cNvSpPr txBox="1">
            <a:spLocks noChangeArrowheads="1"/>
          </p:cNvSpPr>
          <p:nvPr/>
        </p:nvSpPr>
        <p:spPr bwMode="auto">
          <a:xfrm>
            <a:off x="7085233" y="6269444"/>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p>
        </p:txBody>
      </p:sp>
      <p:sp>
        <p:nvSpPr>
          <p:cNvPr id="2" name="Title 1"/>
          <p:cNvSpPr>
            <a:spLocks noGrp="1"/>
          </p:cNvSpPr>
          <p:nvPr>
            <p:ph type="title" idx="4294967295"/>
          </p:nvPr>
        </p:nvSpPr>
        <p:spPr>
          <a:xfrm>
            <a:off x="9144001" y="1184276"/>
            <a:ext cx="2239963" cy="3346450"/>
          </a:xfrm>
          <a:prstGeom prst="rect">
            <a:avLst/>
          </a:prstGeom>
        </p:spPr>
        <p:txBody>
          <a:bodyPr/>
          <a:lstStyle/>
          <a:p>
            <a:pPr algn="ctr">
              <a:defRPr/>
            </a:pPr>
            <a:r>
              <a:rPr lang="ar-JO" dirty="0">
                <a:latin typeface="Arial" panose="020B0604020202020204" pitchFamily="34" charset="0"/>
                <a:cs typeface="Arial" panose="020B0604020202020204" pitchFamily="34" charset="0"/>
              </a:rPr>
              <a:t>الخليقة</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إلى</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يشوع</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58900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Effect transition="in" filter="box(out)">
                                      <p:cBhvr>
                                        <p:cTn id="7" dur="500"/>
                                        <p:tgtEl>
                                          <p:spTgt spid="3789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7892">
                                            <p:txEl>
                                              <p:pRg st="1" end="1"/>
                                            </p:txEl>
                                          </p:spTgt>
                                        </p:tgtEl>
                                        <p:attrNameLst>
                                          <p:attrName>style.visibility</p:attrName>
                                        </p:attrNameLst>
                                      </p:cBhvr>
                                      <p:to>
                                        <p:strVal val="visible"/>
                                      </p:to>
                                    </p:set>
                                    <p:animEffect transition="in" filter="box(out)">
                                      <p:cBhvr>
                                        <p:cTn id="12" dur="500"/>
                                        <p:tgtEl>
                                          <p:spTgt spid="3789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7892">
                                            <p:txEl>
                                              <p:pRg st="2" end="2"/>
                                            </p:txEl>
                                          </p:spTgt>
                                        </p:tgtEl>
                                        <p:attrNameLst>
                                          <p:attrName>style.visibility</p:attrName>
                                        </p:attrNameLst>
                                      </p:cBhvr>
                                      <p:to>
                                        <p:strVal val="visible"/>
                                      </p:to>
                                    </p:set>
                                    <p:animEffect transition="in" filter="box(out)">
                                      <p:cBhvr>
                                        <p:cTn id="17" dur="500"/>
                                        <p:tgtEl>
                                          <p:spTgt spid="3789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37892">
                                            <p:txEl>
                                              <p:pRg st="3" end="3"/>
                                            </p:txEl>
                                          </p:spTgt>
                                        </p:tgtEl>
                                        <p:attrNameLst>
                                          <p:attrName>style.visibility</p:attrName>
                                        </p:attrNameLst>
                                      </p:cBhvr>
                                      <p:to>
                                        <p:strVal val="visible"/>
                                      </p:to>
                                    </p:set>
                                    <p:animEffect transition="in" filter="box(out)">
                                      <p:cBhvr>
                                        <p:cTn id="22" dur="500"/>
                                        <p:tgtEl>
                                          <p:spTgt spid="3789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37892">
                                            <p:txEl>
                                              <p:pRg st="4" end="4"/>
                                            </p:txEl>
                                          </p:spTgt>
                                        </p:tgtEl>
                                        <p:attrNameLst>
                                          <p:attrName>style.visibility</p:attrName>
                                        </p:attrNameLst>
                                      </p:cBhvr>
                                      <p:to>
                                        <p:strVal val="visible"/>
                                      </p:to>
                                    </p:set>
                                    <p:animEffect transition="in" filter="box(out)">
                                      <p:cBhvr>
                                        <p:cTn id="27" dur="500"/>
                                        <p:tgtEl>
                                          <p:spTgt spid="3789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909748-911D-56E3-FB03-8E38840BFEA6}"/>
              </a:ext>
            </a:extLst>
          </p:cNvPr>
          <p:cNvPicPr>
            <a:picLocks noChangeAspect="1"/>
          </p:cNvPicPr>
          <p:nvPr/>
        </p:nvPicPr>
        <p:blipFill rotWithShape="1">
          <a:blip r:embed="rId3"/>
          <a:srcRect l="7129" t="7440" r="5949" b="6883"/>
          <a:stretch/>
        </p:blipFill>
        <p:spPr>
          <a:xfrm>
            <a:off x="0" y="-1"/>
            <a:ext cx="9249508" cy="6858001"/>
          </a:xfrm>
          <a:prstGeom prst="rect">
            <a:avLst/>
          </a:prstGeom>
        </p:spPr>
      </p:pic>
      <p:sp>
        <p:nvSpPr>
          <p:cNvPr id="900098" name="Rectangle 2"/>
          <p:cNvSpPr>
            <a:spLocks noGrp="1" noChangeArrowheads="1"/>
          </p:cNvSpPr>
          <p:nvPr>
            <p:ph type="ctrTitle"/>
          </p:nvPr>
        </p:nvSpPr>
        <p:spPr>
          <a:xfrm>
            <a:off x="52754" y="4797152"/>
            <a:ext cx="9144000" cy="729773"/>
          </a:xfrm>
          <a:effectLst>
            <a:outerShdw blurRad="63500" dist="35921" dir="2700000" algn="ctr" rotWithShape="0">
              <a:schemeClr val="tx2">
                <a:alpha val="74998"/>
              </a:schemeClr>
            </a:outerShdw>
          </a:effectLst>
        </p:spPr>
        <p:txBody>
          <a:bodyPr anchor="ct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خدمة السيدات</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C1BB8B82-06AC-5719-9A62-B43B2C0478FC}"/>
              </a:ext>
            </a:extLst>
          </p:cNvPr>
          <p:cNvSpPr txBox="1">
            <a:spLocks noChangeArrowheads="1"/>
          </p:cNvSpPr>
          <p:nvPr/>
        </p:nvSpPr>
        <p:spPr bwMode="auto">
          <a:xfrm>
            <a:off x="34824" y="5711552"/>
            <a:ext cx="9144000" cy="7297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السيدات يوم الأربعاء</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087345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latin typeface="Arial" panose="020B0604020202020204" pitchFamily="34" charset="0"/>
                <a:ea typeface="ＭＳ Ｐゴシック" charset="0"/>
                <a:cs typeface="Arial" panose="020B0604020202020204" pitchFamily="34" charset="0"/>
              </a:rPr>
              <a:t>5 كلمات أو عبارات مفتاحية</a:t>
            </a:r>
            <a:endParaRPr lang="en-US"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132099" name="Rectangle 3"/>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132100" name="Line 4"/>
          <p:cNvSpPr>
            <a:spLocks noChangeShapeType="1"/>
          </p:cNvSpPr>
          <p:nvPr/>
        </p:nvSpPr>
        <p:spPr bwMode="auto">
          <a:xfrm>
            <a:off x="912814"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91844" name="Text Box 22"/>
          <p:cNvSpPr txBox="1">
            <a:spLocks noChangeArrowheads="1"/>
          </p:cNvSpPr>
          <p:nvPr/>
        </p:nvSpPr>
        <p:spPr bwMode="auto">
          <a:xfrm>
            <a:off x="8753185"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91845" name="Text Box 24"/>
          <p:cNvSpPr txBox="1">
            <a:spLocks noChangeArrowheads="1"/>
          </p:cNvSpPr>
          <p:nvPr/>
        </p:nvSpPr>
        <p:spPr bwMode="auto">
          <a:xfrm>
            <a:off x="8797326" y="6183283"/>
            <a:ext cx="25519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291846" name="Text Box 25"/>
          <p:cNvSpPr txBox="1">
            <a:spLocks noChangeArrowheads="1"/>
          </p:cNvSpPr>
          <p:nvPr/>
        </p:nvSpPr>
        <p:spPr bwMode="auto">
          <a:xfrm>
            <a:off x="8364247" y="6485037"/>
            <a:ext cx="18473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1847" name="Text Box 26"/>
          <p:cNvSpPr txBox="1">
            <a:spLocks noChangeArrowheads="1"/>
          </p:cNvSpPr>
          <p:nvPr/>
        </p:nvSpPr>
        <p:spPr bwMode="auto">
          <a:xfrm>
            <a:off x="8086580" y="6518990"/>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52</a:t>
            </a:r>
          </a:p>
        </p:txBody>
      </p:sp>
      <p:sp>
        <p:nvSpPr>
          <p:cNvPr id="291848" name="Text Box 28"/>
          <p:cNvSpPr txBox="1">
            <a:spLocks noChangeArrowheads="1"/>
          </p:cNvSpPr>
          <p:nvPr/>
        </p:nvSpPr>
        <p:spPr bwMode="auto">
          <a:xfrm>
            <a:off x="7085233" y="6269444"/>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p>
        </p:txBody>
      </p:sp>
      <p:grpSp>
        <p:nvGrpSpPr>
          <p:cNvPr id="291849" name="Group 30"/>
          <p:cNvGrpSpPr>
            <a:grpSpLocks/>
          </p:cNvGrpSpPr>
          <p:nvPr/>
        </p:nvGrpSpPr>
        <p:grpSpPr bwMode="auto">
          <a:xfrm>
            <a:off x="2171700" y="5041900"/>
            <a:ext cx="3924300" cy="1016000"/>
            <a:chOff x="1368" y="3176"/>
            <a:chExt cx="2472" cy="640"/>
          </a:xfrm>
        </p:grpSpPr>
        <p:sp>
          <p:nvSpPr>
            <p:cNvPr id="132127" name="Text Box 31"/>
            <p:cNvSpPr txBox="1">
              <a:spLocks noChangeArrowheads="1"/>
            </p:cNvSpPr>
            <p:nvPr/>
          </p:nvSpPr>
          <p:spPr bwMode="auto">
            <a:xfrm>
              <a:off x="2067" y="3176"/>
              <a:ext cx="1773"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a:t>
              </a:r>
              <a: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2128" name="AutoShape 32"/>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1850" name="Group 33"/>
          <p:cNvGrpSpPr>
            <a:grpSpLocks/>
          </p:cNvGrpSpPr>
          <p:nvPr/>
        </p:nvGrpSpPr>
        <p:grpSpPr bwMode="auto">
          <a:xfrm>
            <a:off x="2147889" y="4076700"/>
            <a:ext cx="4413249" cy="1016000"/>
            <a:chOff x="1353" y="2568"/>
            <a:chExt cx="2780" cy="640"/>
          </a:xfrm>
        </p:grpSpPr>
        <p:sp>
          <p:nvSpPr>
            <p:cNvPr id="132130" name="Text Box 34"/>
            <p:cNvSpPr txBox="1">
              <a:spLocks noChangeArrowheads="1"/>
            </p:cNvSpPr>
            <p:nvPr/>
          </p:nvSpPr>
          <p:spPr bwMode="auto">
            <a:xfrm>
              <a:off x="2148" y="2568"/>
              <a:ext cx="1985"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الصمت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2131" name="AutoShape 35"/>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1851" name="Group 36"/>
          <p:cNvGrpSpPr>
            <a:grpSpLocks/>
          </p:cNvGrpSpPr>
          <p:nvPr/>
        </p:nvGrpSpPr>
        <p:grpSpPr bwMode="auto">
          <a:xfrm>
            <a:off x="2184401" y="3186112"/>
            <a:ext cx="4992689" cy="1016000"/>
            <a:chOff x="1376" y="2007"/>
            <a:chExt cx="3145" cy="640"/>
          </a:xfrm>
        </p:grpSpPr>
        <p:sp>
          <p:nvSpPr>
            <p:cNvPr id="132133" name="Text Box 37"/>
            <p:cNvSpPr txBox="1">
              <a:spLocks noChangeArrowheads="1"/>
            </p:cNvSpPr>
            <p:nvPr/>
          </p:nvSpPr>
          <p:spPr bwMode="auto">
            <a:xfrm>
              <a:off x="2189" y="2007"/>
              <a:ext cx="2332" cy="640"/>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a:t>
              </a:r>
              <a:r>
                <a:rPr kumimoji="0" lang="en-US"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المجتمعات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2134" name="AutoShape 38"/>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1852" name="Group 39"/>
          <p:cNvGrpSpPr>
            <a:grpSpLocks/>
          </p:cNvGrpSpPr>
          <p:nvPr/>
        </p:nvGrpSpPr>
        <p:grpSpPr bwMode="auto">
          <a:xfrm>
            <a:off x="2184400" y="2327276"/>
            <a:ext cx="4552952" cy="1016000"/>
            <a:chOff x="1376" y="1466"/>
            <a:chExt cx="2868" cy="640"/>
          </a:xfrm>
        </p:grpSpPr>
        <p:sp>
          <p:nvSpPr>
            <p:cNvPr id="132136" name="Text Box 40"/>
            <p:cNvSpPr txBox="1">
              <a:spLocks noChangeArrowheads="1"/>
            </p:cNvSpPr>
            <p:nvPr/>
          </p:nvSpPr>
          <p:spPr bwMode="auto">
            <a:xfrm>
              <a:off x="1983" y="1466"/>
              <a:ext cx="2261" cy="64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i="0"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الأشخاص</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2137" name="AutoShape 41"/>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1853" name="Group 42"/>
          <p:cNvGrpSpPr>
            <a:grpSpLocks/>
          </p:cNvGrpSpPr>
          <p:nvPr/>
        </p:nvGrpSpPr>
        <p:grpSpPr bwMode="auto">
          <a:xfrm>
            <a:off x="2159001" y="1484315"/>
            <a:ext cx="4651378" cy="923925"/>
            <a:chOff x="1360" y="935"/>
            <a:chExt cx="2930" cy="582"/>
          </a:xfrm>
        </p:grpSpPr>
        <p:sp>
          <p:nvSpPr>
            <p:cNvPr id="132139" name="Text Box 43"/>
            <p:cNvSpPr txBox="1">
              <a:spLocks noChangeArrowheads="1"/>
            </p:cNvSpPr>
            <p:nvPr/>
          </p:nvSpPr>
          <p:spPr bwMode="auto">
            <a:xfrm>
              <a:off x="2338" y="935"/>
              <a:ext cx="1952"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54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2140" name="AutoShape 44"/>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132125" name="Oval 29"/>
          <p:cNvSpPr>
            <a:spLocks noChangeArrowheads="1"/>
          </p:cNvSpPr>
          <p:nvPr/>
        </p:nvSpPr>
        <p:spPr bwMode="auto">
          <a:xfrm>
            <a:off x="1760539" y="3155951"/>
            <a:ext cx="6311900" cy="1127125"/>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663918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2125"/>
                                        </p:tgtEl>
                                        <p:attrNameLst>
                                          <p:attrName>style.visibility</p:attrName>
                                        </p:attrNameLst>
                                      </p:cBhvr>
                                      <p:to>
                                        <p:strVal val="visible"/>
                                      </p:to>
                                    </p:set>
                                    <p:animEffect transition="in" filter="fade">
                                      <p:cBhvr>
                                        <p:cTn id="7" dur="1000"/>
                                        <p:tgtEl>
                                          <p:spTgt spid="132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2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Freeform 3"/>
          <p:cNvSpPr>
            <a:spLocks/>
          </p:cNvSpPr>
          <p:nvPr/>
        </p:nvSpPr>
        <p:spPr bwMode="auto">
          <a:xfrm>
            <a:off x="4648201" y="1066800"/>
            <a:ext cx="1373188" cy="801688"/>
          </a:xfrm>
          <a:custGeom>
            <a:avLst/>
            <a:gdLst>
              <a:gd name="T0" fmla="*/ 2147483647 w 865"/>
              <a:gd name="T1" fmla="*/ 0 h 505"/>
              <a:gd name="T2" fmla="*/ 2147483647 w 865"/>
              <a:gd name="T3" fmla="*/ 2147483647 h 505"/>
              <a:gd name="T4" fmla="*/ 2147483647 w 865"/>
              <a:gd name="T5" fmla="*/ 2147483647 h 505"/>
              <a:gd name="T6" fmla="*/ 2147483647 w 865"/>
              <a:gd name="T7" fmla="*/ 2147483647 h 505"/>
              <a:gd name="T8" fmla="*/ 2147483647 w 865"/>
              <a:gd name="T9" fmla="*/ 2147483647 h 505"/>
              <a:gd name="T10" fmla="*/ 2147483647 w 865"/>
              <a:gd name="T11" fmla="*/ 2147483647 h 505"/>
              <a:gd name="T12" fmla="*/ 2147483647 w 865"/>
              <a:gd name="T13" fmla="*/ 2147483647 h 505"/>
              <a:gd name="T14" fmla="*/ 2147483647 w 865"/>
              <a:gd name="T15" fmla="*/ 2147483647 h 505"/>
              <a:gd name="T16" fmla="*/ 2147483647 w 865"/>
              <a:gd name="T17" fmla="*/ 2147483647 h 505"/>
              <a:gd name="T18" fmla="*/ 2147483647 w 865"/>
              <a:gd name="T19" fmla="*/ 2147483647 h 505"/>
              <a:gd name="T20" fmla="*/ 2147483647 w 865"/>
              <a:gd name="T21" fmla="*/ 2147483647 h 505"/>
              <a:gd name="T22" fmla="*/ 2147483647 w 865"/>
              <a:gd name="T23" fmla="*/ 2147483647 h 505"/>
              <a:gd name="T24" fmla="*/ 2147483647 w 865"/>
              <a:gd name="T25" fmla="*/ 2147483647 h 505"/>
              <a:gd name="T26" fmla="*/ 2147483647 w 865"/>
              <a:gd name="T27" fmla="*/ 2147483647 h 505"/>
              <a:gd name="T28" fmla="*/ 2147483647 w 865"/>
              <a:gd name="T29" fmla="*/ 2147483647 h 505"/>
              <a:gd name="T30" fmla="*/ 2147483647 w 865"/>
              <a:gd name="T31" fmla="*/ 2147483647 h 505"/>
              <a:gd name="T32" fmla="*/ 2147483647 w 865"/>
              <a:gd name="T33" fmla="*/ 2147483647 h 505"/>
              <a:gd name="T34" fmla="*/ 2147483647 w 865"/>
              <a:gd name="T35" fmla="*/ 2147483647 h 505"/>
              <a:gd name="T36" fmla="*/ 2147483647 w 865"/>
              <a:gd name="T37" fmla="*/ 2147483647 h 505"/>
              <a:gd name="T38" fmla="*/ 2147483647 w 865"/>
              <a:gd name="T39" fmla="*/ 2147483647 h 505"/>
              <a:gd name="T40" fmla="*/ 2147483647 w 865"/>
              <a:gd name="T41" fmla="*/ 2147483647 h 505"/>
              <a:gd name="T42" fmla="*/ 2147483647 w 865"/>
              <a:gd name="T43" fmla="*/ 2147483647 h 505"/>
              <a:gd name="T44" fmla="*/ 2147483647 w 865"/>
              <a:gd name="T45" fmla="*/ 2147483647 h 505"/>
              <a:gd name="T46" fmla="*/ 2147483647 w 865"/>
              <a:gd name="T47" fmla="*/ 2147483647 h 505"/>
              <a:gd name="T48" fmla="*/ 2147483647 w 865"/>
              <a:gd name="T49" fmla="*/ 2147483647 h 505"/>
              <a:gd name="T50" fmla="*/ 2147483647 w 865"/>
              <a:gd name="T51" fmla="*/ 2147483647 h 505"/>
              <a:gd name="T52" fmla="*/ 2147483647 w 865"/>
              <a:gd name="T53" fmla="*/ 2147483647 h 505"/>
              <a:gd name="T54" fmla="*/ 2147483647 w 865"/>
              <a:gd name="T55" fmla="*/ 2147483647 h 505"/>
              <a:gd name="T56" fmla="*/ 2147483647 w 865"/>
              <a:gd name="T57" fmla="*/ 2147483647 h 505"/>
              <a:gd name="T58" fmla="*/ 2147483647 w 865"/>
              <a:gd name="T59" fmla="*/ 2147483647 h 505"/>
              <a:gd name="T60" fmla="*/ 2147483647 w 865"/>
              <a:gd name="T61" fmla="*/ 2147483647 h 505"/>
              <a:gd name="T62" fmla="*/ 2147483647 w 865"/>
              <a:gd name="T63" fmla="*/ 2147483647 h 505"/>
              <a:gd name="T64" fmla="*/ 2147483647 w 865"/>
              <a:gd name="T65" fmla="*/ 2147483647 h 505"/>
              <a:gd name="T66" fmla="*/ 2147483647 w 865"/>
              <a:gd name="T67" fmla="*/ 2147483647 h 505"/>
              <a:gd name="T68" fmla="*/ 2147483647 w 865"/>
              <a:gd name="T69" fmla="*/ 2147483647 h 505"/>
              <a:gd name="T70" fmla="*/ 2147483647 w 865"/>
              <a:gd name="T71" fmla="*/ 2147483647 h 505"/>
              <a:gd name="T72" fmla="*/ 2147483647 w 865"/>
              <a:gd name="T73" fmla="*/ 2147483647 h 505"/>
              <a:gd name="T74" fmla="*/ 2147483647 w 865"/>
              <a:gd name="T75" fmla="*/ 2147483647 h 505"/>
              <a:gd name="T76" fmla="*/ 2147483647 w 865"/>
              <a:gd name="T77" fmla="*/ 2147483647 h 505"/>
              <a:gd name="T78" fmla="*/ 2147483647 w 865"/>
              <a:gd name="T79" fmla="*/ 2147483647 h 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05"/>
              <a:gd name="T122" fmla="*/ 865 w 865"/>
              <a:gd name="T123" fmla="*/ 505 h 5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05">
                <a:moveTo>
                  <a:pt x="864" y="0"/>
                </a:moveTo>
                <a:lnTo>
                  <a:pt x="840" y="0"/>
                </a:lnTo>
                <a:lnTo>
                  <a:pt x="840" y="24"/>
                </a:lnTo>
                <a:lnTo>
                  <a:pt x="828" y="48"/>
                </a:lnTo>
                <a:lnTo>
                  <a:pt x="816" y="72"/>
                </a:lnTo>
                <a:lnTo>
                  <a:pt x="792" y="84"/>
                </a:lnTo>
                <a:lnTo>
                  <a:pt x="780" y="108"/>
                </a:lnTo>
                <a:lnTo>
                  <a:pt x="756" y="120"/>
                </a:lnTo>
                <a:lnTo>
                  <a:pt x="720" y="144"/>
                </a:lnTo>
                <a:lnTo>
                  <a:pt x="696" y="156"/>
                </a:lnTo>
                <a:lnTo>
                  <a:pt x="684" y="180"/>
                </a:lnTo>
                <a:lnTo>
                  <a:pt x="660" y="192"/>
                </a:lnTo>
                <a:lnTo>
                  <a:pt x="636" y="192"/>
                </a:lnTo>
                <a:lnTo>
                  <a:pt x="612" y="216"/>
                </a:lnTo>
                <a:lnTo>
                  <a:pt x="576" y="216"/>
                </a:lnTo>
                <a:lnTo>
                  <a:pt x="552" y="228"/>
                </a:lnTo>
                <a:lnTo>
                  <a:pt x="528" y="228"/>
                </a:lnTo>
                <a:lnTo>
                  <a:pt x="504" y="240"/>
                </a:lnTo>
                <a:lnTo>
                  <a:pt x="480" y="264"/>
                </a:lnTo>
                <a:lnTo>
                  <a:pt x="456" y="276"/>
                </a:lnTo>
                <a:lnTo>
                  <a:pt x="456" y="300"/>
                </a:lnTo>
                <a:lnTo>
                  <a:pt x="432" y="312"/>
                </a:lnTo>
                <a:lnTo>
                  <a:pt x="432" y="336"/>
                </a:lnTo>
                <a:lnTo>
                  <a:pt x="408" y="348"/>
                </a:lnTo>
                <a:lnTo>
                  <a:pt x="384" y="372"/>
                </a:lnTo>
                <a:lnTo>
                  <a:pt x="360" y="372"/>
                </a:lnTo>
                <a:lnTo>
                  <a:pt x="336" y="384"/>
                </a:lnTo>
                <a:lnTo>
                  <a:pt x="312" y="384"/>
                </a:lnTo>
                <a:lnTo>
                  <a:pt x="288" y="384"/>
                </a:lnTo>
                <a:lnTo>
                  <a:pt x="264" y="384"/>
                </a:lnTo>
                <a:lnTo>
                  <a:pt x="240" y="384"/>
                </a:lnTo>
                <a:lnTo>
                  <a:pt x="216" y="384"/>
                </a:lnTo>
                <a:lnTo>
                  <a:pt x="192" y="396"/>
                </a:lnTo>
                <a:lnTo>
                  <a:pt x="168" y="396"/>
                </a:lnTo>
                <a:lnTo>
                  <a:pt x="132" y="396"/>
                </a:lnTo>
                <a:lnTo>
                  <a:pt x="108" y="396"/>
                </a:lnTo>
                <a:lnTo>
                  <a:pt x="72" y="408"/>
                </a:lnTo>
                <a:lnTo>
                  <a:pt x="48" y="408"/>
                </a:lnTo>
                <a:lnTo>
                  <a:pt x="24" y="420"/>
                </a:lnTo>
                <a:lnTo>
                  <a:pt x="12" y="444"/>
                </a:lnTo>
                <a:lnTo>
                  <a:pt x="0" y="468"/>
                </a:lnTo>
                <a:lnTo>
                  <a:pt x="12" y="492"/>
                </a:lnTo>
                <a:lnTo>
                  <a:pt x="36" y="492"/>
                </a:lnTo>
                <a:lnTo>
                  <a:pt x="60" y="504"/>
                </a:lnTo>
                <a:lnTo>
                  <a:pt x="84" y="504"/>
                </a:lnTo>
                <a:lnTo>
                  <a:pt x="108" y="504"/>
                </a:lnTo>
                <a:lnTo>
                  <a:pt x="132" y="504"/>
                </a:lnTo>
                <a:lnTo>
                  <a:pt x="168" y="504"/>
                </a:lnTo>
                <a:lnTo>
                  <a:pt x="192" y="504"/>
                </a:lnTo>
                <a:lnTo>
                  <a:pt x="228" y="504"/>
                </a:lnTo>
                <a:lnTo>
                  <a:pt x="252" y="504"/>
                </a:lnTo>
                <a:lnTo>
                  <a:pt x="276" y="504"/>
                </a:lnTo>
                <a:lnTo>
                  <a:pt x="300" y="492"/>
                </a:lnTo>
                <a:lnTo>
                  <a:pt x="336" y="480"/>
                </a:lnTo>
                <a:lnTo>
                  <a:pt x="372" y="468"/>
                </a:lnTo>
                <a:lnTo>
                  <a:pt x="396" y="456"/>
                </a:lnTo>
                <a:lnTo>
                  <a:pt x="432" y="444"/>
                </a:lnTo>
                <a:lnTo>
                  <a:pt x="456" y="432"/>
                </a:lnTo>
                <a:lnTo>
                  <a:pt x="480" y="420"/>
                </a:lnTo>
                <a:lnTo>
                  <a:pt x="504" y="408"/>
                </a:lnTo>
                <a:lnTo>
                  <a:pt x="516" y="384"/>
                </a:lnTo>
                <a:lnTo>
                  <a:pt x="540" y="348"/>
                </a:lnTo>
                <a:lnTo>
                  <a:pt x="564" y="324"/>
                </a:lnTo>
                <a:lnTo>
                  <a:pt x="588" y="300"/>
                </a:lnTo>
                <a:lnTo>
                  <a:pt x="612" y="264"/>
                </a:lnTo>
                <a:lnTo>
                  <a:pt x="624" y="240"/>
                </a:lnTo>
                <a:lnTo>
                  <a:pt x="648" y="228"/>
                </a:lnTo>
                <a:lnTo>
                  <a:pt x="660" y="204"/>
                </a:lnTo>
                <a:lnTo>
                  <a:pt x="684" y="180"/>
                </a:lnTo>
                <a:lnTo>
                  <a:pt x="720" y="180"/>
                </a:lnTo>
                <a:lnTo>
                  <a:pt x="756" y="180"/>
                </a:lnTo>
                <a:lnTo>
                  <a:pt x="780" y="180"/>
                </a:lnTo>
                <a:lnTo>
                  <a:pt x="804" y="180"/>
                </a:lnTo>
                <a:lnTo>
                  <a:pt x="840" y="168"/>
                </a:lnTo>
                <a:lnTo>
                  <a:pt x="852" y="144"/>
                </a:lnTo>
                <a:lnTo>
                  <a:pt x="852" y="120"/>
                </a:lnTo>
                <a:lnTo>
                  <a:pt x="852" y="96"/>
                </a:lnTo>
                <a:lnTo>
                  <a:pt x="852" y="72"/>
                </a:lnTo>
                <a:lnTo>
                  <a:pt x="852" y="48"/>
                </a:lnTo>
                <a:lnTo>
                  <a:pt x="840" y="24"/>
                </a:lnTo>
                <a:lnTo>
                  <a:pt x="864" y="0"/>
                </a:lnTo>
              </a:path>
            </a:pathLst>
          </a:custGeom>
          <a:solidFill>
            <a:schemeClr val="bg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3890" name="Freeform 4"/>
          <p:cNvSpPr>
            <a:spLocks/>
          </p:cNvSpPr>
          <p:nvPr/>
        </p:nvSpPr>
        <p:spPr bwMode="auto">
          <a:xfrm>
            <a:off x="3276601" y="533400"/>
            <a:ext cx="1773239" cy="515938"/>
          </a:xfrm>
          <a:custGeom>
            <a:avLst/>
            <a:gdLst>
              <a:gd name="T0" fmla="*/ 2147483647 w 1117"/>
              <a:gd name="T1" fmla="*/ 2147483647 h 325"/>
              <a:gd name="T2" fmla="*/ 2147483647 w 1117"/>
              <a:gd name="T3" fmla="*/ 2147483647 h 325"/>
              <a:gd name="T4" fmla="*/ 2147483647 w 1117"/>
              <a:gd name="T5" fmla="*/ 2147483647 h 325"/>
              <a:gd name="T6" fmla="*/ 2147483647 w 1117"/>
              <a:gd name="T7" fmla="*/ 2147483647 h 325"/>
              <a:gd name="T8" fmla="*/ 2147483647 w 1117"/>
              <a:gd name="T9" fmla="*/ 2147483647 h 325"/>
              <a:gd name="T10" fmla="*/ 2147483647 w 1117"/>
              <a:gd name="T11" fmla="*/ 2147483647 h 325"/>
              <a:gd name="T12" fmla="*/ 2147483647 w 1117"/>
              <a:gd name="T13" fmla="*/ 2147483647 h 325"/>
              <a:gd name="T14" fmla="*/ 2147483647 w 1117"/>
              <a:gd name="T15" fmla="*/ 2147483647 h 325"/>
              <a:gd name="T16" fmla="*/ 2147483647 w 1117"/>
              <a:gd name="T17" fmla="*/ 2147483647 h 325"/>
              <a:gd name="T18" fmla="*/ 2147483647 w 1117"/>
              <a:gd name="T19" fmla="*/ 2147483647 h 325"/>
              <a:gd name="T20" fmla="*/ 2147483647 w 1117"/>
              <a:gd name="T21" fmla="*/ 2147483647 h 325"/>
              <a:gd name="T22" fmla="*/ 2147483647 w 1117"/>
              <a:gd name="T23" fmla="*/ 2147483647 h 325"/>
              <a:gd name="T24" fmla="*/ 2147483647 w 1117"/>
              <a:gd name="T25" fmla="*/ 2147483647 h 325"/>
              <a:gd name="T26" fmla="*/ 2147483647 w 1117"/>
              <a:gd name="T27" fmla="*/ 2147483647 h 325"/>
              <a:gd name="T28" fmla="*/ 2147483647 w 1117"/>
              <a:gd name="T29" fmla="*/ 2147483647 h 325"/>
              <a:gd name="T30" fmla="*/ 2147483647 w 1117"/>
              <a:gd name="T31" fmla="*/ 2147483647 h 325"/>
              <a:gd name="T32" fmla="*/ 2147483647 w 1117"/>
              <a:gd name="T33" fmla="*/ 2147483647 h 325"/>
              <a:gd name="T34" fmla="*/ 2147483647 w 1117"/>
              <a:gd name="T35" fmla="*/ 0 h 325"/>
              <a:gd name="T36" fmla="*/ 2147483647 w 1117"/>
              <a:gd name="T37" fmla="*/ 0 h 325"/>
              <a:gd name="T38" fmla="*/ 2147483647 w 1117"/>
              <a:gd name="T39" fmla="*/ 0 h 325"/>
              <a:gd name="T40" fmla="*/ 2147483647 w 1117"/>
              <a:gd name="T41" fmla="*/ 0 h 325"/>
              <a:gd name="T42" fmla="*/ 0 w 1117"/>
              <a:gd name="T43" fmla="*/ 2147483647 h 325"/>
              <a:gd name="T44" fmla="*/ 2147483647 w 1117"/>
              <a:gd name="T45" fmla="*/ 2147483647 h 325"/>
              <a:gd name="T46" fmla="*/ 2147483647 w 1117"/>
              <a:gd name="T47" fmla="*/ 2147483647 h 325"/>
              <a:gd name="T48" fmla="*/ 2147483647 w 1117"/>
              <a:gd name="T49" fmla="*/ 2147483647 h 325"/>
              <a:gd name="T50" fmla="*/ 2147483647 w 1117"/>
              <a:gd name="T51" fmla="*/ 2147483647 h 325"/>
              <a:gd name="T52" fmla="*/ 2147483647 w 1117"/>
              <a:gd name="T53" fmla="*/ 2147483647 h 325"/>
              <a:gd name="T54" fmla="*/ 2147483647 w 1117"/>
              <a:gd name="T55" fmla="*/ 2147483647 h 325"/>
              <a:gd name="T56" fmla="*/ 2147483647 w 1117"/>
              <a:gd name="T57" fmla="*/ 2147483647 h 325"/>
              <a:gd name="T58" fmla="*/ 2147483647 w 1117"/>
              <a:gd name="T59" fmla="*/ 2147483647 h 325"/>
              <a:gd name="T60" fmla="*/ 2147483647 w 1117"/>
              <a:gd name="T61" fmla="*/ 2147483647 h 325"/>
              <a:gd name="T62" fmla="*/ 2147483647 w 1117"/>
              <a:gd name="T63" fmla="*/ 2147483647 h 325"/>
              <a:gd name="T64" fmla="*/ 2147483647 w 1117"/>
              <a:gd name="T65" fmla="*/ 2147483647 h 325"/>
              <a:gd name="T66" fmla="*/ 2147483647 w 1117"/>
              <a:gd name="T67" fmla="*/ 2147483647 h 325"/>
              <a:gd name="T68" fmla="*/ 2147483647 w 1117"/>
              <a:gd name="T69" fmla="*/ 2147483647 h 325"/>
              <a:gd name="T70" fmla="*/ 2147483647 w 1117"/>
              <a:gd name="T71" fmla="*/ 2147483647 h 325"/>
              <a:gd name="T72" fmla="*/ 2147483647 w 1117"/>
              <a:gd name="T73" fmla="*/ 2147483647 h 325"/>
              <a:gd name="T74" fmla="*/ 2147483647 w 1117"/>
              <a:gd name="T75" fmla="*/ 2147483647 h 325"/>
              <a:gd name="T76" fmla="*/ 2147483647 w 1117"/>
              <a:gd name="T77" fmla="*/ 2147483647 h 325"/>
              <a:gd name="T78" fmla="*/ 2147483647 w 1117"/>
              <a:gd name="T79" fmla="*/ 2147483647 h 325"/>
              <a:gd name="T80" fmla="*/ 2147483647 w 1117"/>
              <a:gd name="T81" fmla="*/ 2147483647 h 325"/>
              <a:gd name="T82" fmla="*/ 2147483647 w 1117"/>
              <a:gd name="T83" fmla="*/ 2147483647 h 325"/>
              <a:gd name="T84" fmla="*/ 2147483647 w 1117"/>
              <a:gd name="T85" fmla="*/ 2147483647 h 325"/>
              <a:gd name="T86" fmla="*/ 2147483647 w 1117"/>
              <a:gd name="T87" fmla="*/ 2147483647 h 3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17"/>
              <a:gd name="T133" fmla="*/ 0 h 325"/>
              <a:gd name="T134" fmla="*/ 1117 w 1117"/>
              <a:gd name="T135" fmla="*/ 325 h 3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17" h="325">
                <a:moveTo>
                  <a:pt x="1104" y="288"/>
                </a:moveTo>
                <a:lnTo>
                  <a:pt x="1080" y="276"/>
                </a:lnTo>
                <a:lnTo>
                  <a:pt x="1056" y="276"/>
                </a:lnTo>
                <a:lnTo>
                  <a:pt x="1032" y="264"/>
                </a:lnTo>
                <a:lnTo>
                  <a:pt x="1008" y="264"/>
                </a:lnTo>
                <a:lnTo>
                  <a:pt x="984" y="240"/>
                </a:lnTo>
                <a:lnTo>
                  <a:pt x="960" y="228"/>
                </a:lnTo>
                <a:lnTo>
                  <a:pt x="936" y="204"/>
                </a:lnTo>
                <a:lnTo>
                  <a:pt x="912" y="204"/>
                </a:lnTo>
                <a:lnTo>
                  <a:pt x="888" y="204"/>
                </a:lnTo>
                <a:lnTo>
                  <a:pt x="864" y="204"/>
                </a:lnTo>
                <a:lnTo>
                  <a:pt x="840" y="204"/>
                </a:lnTo>
                <a:lnTo>
                  <a:pt x="816" y="192"/>
                </a:lnTo>
                <a:lnTo>
                  <a:pt x="792" y="192"/>
                </a:lnTo>
                <a:lnTo>
                  <a:pt x="768" y="192"/>
                </a:lnTo>
                <a:lnTo>
                  <a:pt x="744" y="192"/>
                </a:lnTo>
                <a:lnTo>
                  <a:pt x="696" y="192"/>
                </a:lnTo>
                <a:lnTo>
                  <a:pt x="648" y="192"/>
                </a:lnTo>
                <a:lnTo>
                  <a:pt x="624" y="180"/>
                </a:lnTo>
                <a:lnTo>
                  <a:pt x="588" y="156"/>
                </a:lnTo>
                <a:lnTo>
                  <a:pt x="564" y="144"/>
                </a:lnTo>
                <a:lnTo>
                  <a:pt x="540" y="120"/>
                </a:lnTo>
                <a:lnTo>
                  <a:pt x="516" y="108"/>
                </a:lnTo>
                <a:lnTo>
                  <a:pt x="492" y="96"/>
                </a:lnTo>
                <a:lnTo>
                  <a:pt x="468" y="84"/>
                </a:lnTo>
                <a:lnTo>
                  <a:pt x="444" y="72"/>
                </a:lnTo>
                <a:lnTo>
                  <a:pt x="420" y="60"/>
                </a:lnTo>
                <a:lnTo>
                  <a:pt x="396" y="60"/>
                </a:lnTo>
                <a:lnTo>
                  <a:pt x="372" y="48"/>
                </a:lnTo>
                <a:lnTo>
                  <a:pt x="360" y="24"/>
                </a:lnTo>
                <a:lnTo>
                  <a:pt x="336" y="24"/>
                </a:lnTo>
                <a:lnTo>
                  <a:pt x="312" y="24"/>
                </a:lnTo>
                <a:lnTo>
                  <a:pt x="288" y="24"/>
                </a:lnTo>
                <a:lnTo>
                  <a:pt x="264" y="12"/>
                </a:lnTo>
                <a:lnTo>
                  <a:pt x="240" y="0"/>
                </a:lnTo>
                <a:lnTo>
                  <a:pt x="216" y="0"/>
                </a:lnTo>
                <a:lnTo>
                  <a:pt x="192" y="0"/>
                </a:lnTo>
                <a:lnTo>
                  <a:pt x="168" y="0"/>
                </a:lnTo>
                <a:lnTo>
                  <a:pt x="144" y="0"/>
                </a:lnTo>
                <a:lnTo>
                  <a:pt x="120" y="0"/>
                </a:lnTo>
                <a:lnTo>
                  <a:pt x="84" y="0"/>
                </a:lnTo>
                <a:lnTo>
                  <a:pt x="60" y="0"/>
                </a:lnTo>
                <a:lnTo>
                  <a:pt x="24" y="0"/>
                </a:lnTo>
                <a:lnTo>
                  <a:pt x="0" y="12"/>
                </a:lnTo>
                <a:lnTo>
                  <a:pt x="12" y="36"/>
                </a:lnTo>
                <a:lnTo>
                  <a:pt x="48" y="60"/>
                </a:lnTo>
                <a:lnTo>
                  <a:pt x="72" y="60"/>
                </a:lnTo>
                <a:lnTo>
                  <a:pt x="96" y="72"/>
                </a:lnTo>
                <a:lnTo>
                  <a:pt x="120" y="84"/>
                </a:lnTo>
                <a:lnTo>
                  <a:pt x="144" y="108"/>
                </a:lnTo>
                <a:lnTo>
                  <a:pt x="180" y="120"/>
                </a:lnTo>
                <a:lnTo>
                  <a:pt x="204" y="120"/>
                </a:lnTo>
                <a:lnTo>
                  <a:pt x="240" y="132"/>
                </a:lnTo>
                <a:lnTo>
                  <a:pt x="276" y="144"/>
                </a:lnTo>
                <a:lnTo>
                  <a:pt x="312" y="144"/>
                </a:lnTo>
                <a:lnTo>
                  <a:pt x="336" y="144"/>
                </a:lnTo>
                <a:lnTo>
                  <a:pt x="360" y="156"/>
                </a:lnTo>
                <a:lnTo>
                  <a:pt x="360" y="180"/>
                </a:lnTo>
                <a:lnTo>
                  <a:pt x="384" y="204"/>
                </a:lnTo>
                <a:lnTo>
                  <a:pt x="408" y="228"/>
                </a:lnTo>
                <a:lnTo>
                  <a:pt x="432" y="228"/>
                </a:lnTo>
                <a:lnTo>
                  <a:pt x="456" y="240"/>
                </a:lnTo>
                <a:lnTo>
                  <a:pt x="480" y="240"/>
                </a:lnTo>
                <a:lnTo>
                  <a:pt x="516" y="252"/>
                </a:lnTo>
                <a:lnTo>
                  <a:pt x="540" y="252"/>
                </a:lnTo>
                <a:lnTo>
                  <a:pt x="564" y="264"/>
                </a:lnTo>
                <a:lnTo>
                  <a:pt x="588" y="264"/>
                </a:lnTo>
                <a:lnTo>
                  <a:pt x="612" y="276"/>
                </a:lnTo>
                <a:lnTo>
                  <a:pt x="636" y="276"/>
                </a:lnTo>
                <a:lnTo>
                  <a:pt x="660" y="276"/>
                </a:lnTo>
                <a:lnTo>
                  <a:pt x="684" y="288"/>
                </a:lnTo>
                <a:lnTo>
                  <a:pt x="708" y="300"/>
                </a:lnTo>
                <a:lnTo>
                  <a:pt x="732" y="300"/>
                </a:lnTo>
                <a:lnTo>
                  <a:pt x="768" y="300"/>
                </a:lnTo>
                <a:lnTo>
                  <a:pt x="792" y="300"/>
                </a:lnTo>
                <a:lnTo>
                  <a:pt x="828" y="300"/>
                </a:lnTo>
                <a:lnTo>
                  <a:pt x="864" y="300"/>
                </a:lnTo>
                <a:lnTo>
                  <a:pt x="900" y="300"/>
                </a:lnTo>
                <a:lnTo>
                  <a:pt x="924" y="300"/>
                </a:lnTo>
                <a:lnTo>
                  <a:pt x="948" y="312"/>
                </a:lnTo>
                <a:lnTo>
                  <a:pt x="972" y="324"/>
                </a:lnTo>
                <a:lnTo>
                  <a:pt x="996" y="312"/>
                </a:lnTo>
                <a:lnTo>
                  <a:pt x="1020" y="312"/>
                </a:lnTo>
                <a:lnTo>
                  <a:pt x="1044" y="300"/>
                </a:lnTo>
                <a:lnTo>
                  <a:pt x="1068" y="288"/>
                </a:lnTo>
                <a:lnTo>
                  <a:pt x="1092" y="288"/>
                </a:lnTo>
                <a:lnTo>
                  <a:pt x="1116" y="288"/>
                </a:lnTo>
                <a:lnTo>
                  <a:pt x="1104" y="288"/>
                </a:lnTo>
              </a:path>
            </a:pathLst>
          </a:custGeom>
          <a:solidFill>
            <a:srgbClr val="47474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3891" name="Freeform 7"/>
          <p:cNvSpPr>
            <a:spLocks/>
          </p:cNvSpPr>
          <p:nvPr/>
        </p:nvSpPr>
        <p:spPr bwMode="auto">
          <a:xfrm>
            <a:off x="3530600" y="2647950"/>
            <a:ext cx="1125539" cy="515938"/>
          </a:xfrm>
          <a:custGeom>
            <a:avLst/>
            <a:gdLst>
              <a:gd name="T0" fmla="*/ 2147483647 w 709"/>
              <a:gd name="T1" fmla="*/ 2147483647 h 325"/>
              <a:gd name="T2" fmla="*/ 2147483647 w 709"/>
              <a:gd name="T3" fmla="*/ 2147483647 h 325"/>
              <a:gd name="T4" fmla="*/ 2147483647 w 709"/>
              <a:gd name="T5" fmla="*/ 2147483647 h 325"/>
              <a:gd name="T6" fmla="*/ 2147483647 w 709"/>
              <a:gd name="T7" fmla="*/ 2147483647 h 325"/>
              <a:gd name="T8" fmla="*/ 2147483647 w 709"/>
              <a:gd name="T9" fmla="*/ 2147483647 h 325"/>
              <a:gd name="T10" fmla="*/ 2147483647 w 709"/>
              <a:gd name="T11" fmla="*/ 2147483647 h 325"/>
              <a:gd name="T12" fmla="*/ 2147483647 w 709"/>
              <a:gd name="T13" fmla="*/ 2147483647 h 325"/>
              <a:gd name="T14" fmla="*/ 2147483647 w 709"/>
              <a:gd name="T15" fmla="*/ 2147483647 h 325"/>
              <a:gd name="T16" fmla="*/ 2147483647 w 709"/>
              <a:gd name="T17" fmla="*/ 2147483647 h 325"/>
              <a:gd name="T18" fmla="*/ 2147483647 w 709"/>
              <a:gd name="T19" fmla="*/ 2147483647 h 325"/>
              <a:gd name="T20" fmla="*/ 2147483647 w 709"/>
              <a:gd name="T21" fmla="*/ 2147483647 h 325"/>
              <a:gd name="T22" fmla="*/ 2147483647 w 709"/>
              <a:gd name="T23" fmla="*/ 2147483647 h 325"/>
              <a:gd name="T24" fmla="*/ 2147483647 w 709"/>
              <a:gd name="T25" fmla="*/ 2147483647 h 325"/>
              <a:gd name="T26" fmla="*/ 2147483647 w 709"/>
              <a:gd name="T27" fmla="*/ 2147483647 h 325"/>
              <a:gd name="T28" fmla="*/ 2147483647 w 709"/>
              <a:gd name="T29" fmla="*/ 2147483647 h 325"/>
              <a:gd name="T30" fmla="*/ 2147483647 w 709"/>
              <a:gd name="T31" fmla="*/ 2147483647 h 325"/>
              <a:gd name="T32" fmla="*/ 2147483647 w 709"/>
              <a:gd name="T33" fmla="*/ 2147483647 h 325"/>
              <a:gd name="T34" fmla="*/ 2147483647 w 709"/>
              <a:gd name="T35" fmla="*/ 2147483647 h 325"/>
              <a:gd name="T36" fmla="*/ 2147483647 w 709"/>
              <a:gd name="T37" fmla="*/ 2147483647 h 325"/>
              <a:gd name="T38" fmla="*/ 2147483647 w 709"/>
              <a:gd name="T39" fmla="*/ 2147483647 h 325"/>
              <a:gd name="T40" fmla="*/ 2147483647 w 709"/>
              <a:gd name="T41" fmla="*/ 2147483647 h 325"/>
              <a:gd name="T42" fmla="*/ 2147483647 w 709"/>
              <a:gd name="T43" fmla="*/ 2147483647 h 325"/>
              <a:gd name="T44" fmla="*/ 2147483647 w 709"/>
              <a:gd name="T45" fmla="*/ 2147483647 h 325"/>
              <a:gd name="T46" fmla="*/ 2147483647 w 709"/>
              <a:gd name="T47" fmla="*/ 2147483647 h 325"/>
              <a:gd name="T48" fmla="*/ 2147483647 w 709"/>
              <a:gd name="T49" fmla="*/ 2147483647 h 325"/>
              <a:gd name="T50" fmla="*/ 2147483647 w 709"/>
              <a:gd name="T51" fmla="*/ 2147483647 h 325"/>
              <a:gd name="T52" fmla="*/ 2147483647 w 709"/>
              <a:gd name="T53" fmla="*/ 2147483647 h 325"/>
              <a:gd name="T54" fmla="*/ 2147483647 w 709"/>
              <a:gd name="T55" fmla="*/ 2147483647 h 325"/>
              <a:gd name="T56" fmla="*/ 2147483647 w 709"/>
              <a:gd name="T57" fmla="*/ 2147483647 h 325"/>
              <a:gd name="T58" fmla="*/ 2147483647 w 709"/>
              <a:gd name="T59" fmla="*/ 2147483647 h 325"/>
              <a:gd name="T60" fmla="*/ 2147483647 w 709"/>
              <a:gd name="T61" fmla="*/ 2147483647 h 325"/>
              <a:gd name="T62" fmla="*/ 0 w 709"/>
              <a:gd name="T63" fmla="*/ 2147483647 h 325"/>
              <a:gd name="T64" fmla="*/ 2147483647 w 709"/>
              <a:gd name="T65" fmla="*/ 2147483647 h 325"/>
              <a:gd name="T66" fmla="*/ 2147483647 w 709"/>
              <a:gd name="T67" fmla="*/ 2147483647 h 325"/>
              <a:gd name="T68" fmla="*/ 2147483647 w 709"/>
              <a:gd name="T69" fmla="*/ 2147483647 h 325"/>
              <a:gd name="T70" fmla="*/ 2147483647 w 709"/>
              <a:gd name="T71" fmla="*/ 2147483647 h 325"/>
              <a:gd name="T72" fmla="*/ 2147483647 w 709"/>
              <a:gd name="T73" fmla="*/ 2147483647 h 325"/>
              <a:gd name="T74" fmla="*/ 0 w 709"/>
              <a:gd name="T75" fmla="*/ 2147483647 h 325"/>
              <a:gd name="T76" fmla="*/ 2147483647 w 709"/>
              <a:gd name="T77" fmla="*/ 2147483647 h 325"/>
              <a:gd name="T78" fmla="*/ 2147483647 w 709"/>
              <a:gd name="T79" fmla="*/ 2147483647 h 325"/>
              <a:gd name="T80" fmla="*/ 2147483647 w 709"/>
              <a:gd name="T81" fmla="*/ 2147483647 h 3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9"/>
              <a:gd name="T124" fmla="*/ 0 h 325"/>
              <a:gd name="T125" fmla="*/ 709 w 709"/>
              <a:gd name="T126" fmla="*/ 325 h 32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9" h="325">
                <a:moveTo>
                  <a:pt x="24" y="24"/>
                </a:moveTo>
                <a:lnTo>
                  <a:pt x="48" y="12"/>
                </a:lnTo>
                <a:lnTo>
                  <a:pt x="72" y="12"/>
                </a:lnTo>
                <a:lnTo>
                  <a:pt x="96" y="12"/>
                </a:lnTo>
                <a:lnTo>
                  <a:pt x="120" y="12"/>
                </a:lnTo>
                <a:lnTo>
                  <a:pt x="144" y="12"/>
                </a:lnTo>
                <a:lnTo>
                  <a:pt x="168" y="12"/>
                </a:lnTo>
                <a:lnTo>
                  <a:pt x="192" y="12"/>
                </a:lnTo>
                <a:lnTo>
                  <a:pt x="216" y="24"/>
                </a:lnTo>
                <a:lnTo>
                  <a:pt x="240" y="36"/>
                </a:lnTo>
                <a:lnTo>
                  <a:pt x="264" y="36"/>
                </a:lnTo>
                <a:lnTo>
                  <a:pt x="288" y="36"/>
                </a:lnTo>
                <a:lnTo>
                  <a:pt x="312" y="48"/>
                </a:lnTo>
                <a:lnTo>
                  <a:pt x="336" y="48"/>
                </a:lnTo>
                <a:lnTo>
                  <a:pt x="360" y="60"/>
                </a:lnTo>
                <a:lnTo>
                  <a:pt x="384" y="60"/>
                </a:lnTo>
                <a:lnTo>
                  <a:pt x="408" y="72"/>
                </a:lnTo>
                <a:lnTo>
                  <a:pt x="432" y="84"/>
                </a:lnTo>
                <a:lnTo>
                  <a:pt x="456" y="84"/>
                </a:lnTo>
                <a:lnTo>
                  <a:pt x="480" y="84"/>
                </a:lnTo>
                <a:lnTo>
                  <a:pt x="504" y="96"/>
                </a:lnTo>
                <a:lnTo>
                  <a:pt x="540" y="108"/>
                </a:lnTo>
                <a:lnTo>
                  <a:pt x="576" y="120"/>
                </a:lnTo>
                <a:lnTo>
                  <a:pt x="600" y="120"/>
                </a:lnTo>
                <a:lnTo>
                  <a:pt x="624" y="132"/>
                </a:lnTo>
                <a:lnTo>
                  <a:pt x="648" y="132"/>
                </a:lnTo>
                <a:lnTo>
                  <a:pt x="672" y="144"/>
                </a:lnTo>
                <a:lnTo>
                  <a:pt x="696" y="168"/>
                </a:lnTo>
                <a:lnTo>
                  <a:pt x="708" y="192"/>
                </a:lnTo>
                <a:lnTo>
                  <a:pt x="708" y="216"/>
                </a:lnTo>
                <a:lnTo>
                  <a:pt x="708" y="240"/>
                </a:lnTo>
                <a:lnTo>
                  <a:pt x="696" y="264"/>
                </a:lnTo>
                <a:lnTo>
                  <a:pt x="684" y="288"/>
                </a:lnTo>
                <a:lnTo>
                  <a:pt x="672" y="312"/>
                </a:lnTo>
                <a:lnTo>
                  <a:pt x="648" y="324"/>
                </a:lnTo>
                <a:lnTo>
                  <a:pt x="624" y="324"/>
                </a:lnTo>
                <a:lnTo>
                  <a:pt x="600" y="324"/>
                </a:lnTo>
                <a:lnTo>
                  <a:pt x="564" y="312"/>
                </a:lnTo>
                <a:lnTo>
                  <a:pt x="528" y="300"/>
                </a:lnTo>
                <a:lnTo>
                  <a:pt x="504" y="300"/>
                </a:lnTo>
                <a:lnTo>
                  <a:pt x="480" y="300"/>
                </a:lnTo>
                <a:lnTo>
                  <a:pt x="456" y="300"/>
                </a:lnTo>
                <a:lnTo>
                  <a:pt x="432" y="288"/>
                </a:lnTo>
                <a:lnTo>
                  <a:pt x="408" y="288"/>
                </a:lnTo>
                <a:lnTo>
                  <a:pt x="384" y="276"/>
                </a:lnTo>
                <a:lnTo>
                  <a:pt x="360" y="276"/>
                </a:lnTo>
                <a:lnTo>
                  <a:pt x="336" y="276"/>
                </a:lnTo>
                <a:lnTo>
                  <a:pt x="312" y="264"/>
                </a:lnTo>
                <a:lnTo>
                  <a:pt x="288" y="264"/>
                </a:lnTo>
                <a:lnTo>
                  <a:pt x="264" y="264"/>
                </a:lnTo>
                <a:lnTo>
                  <a:pt x="240" y="252"/>
                </a:lnTo>
                <a:lnTo>
                  <a:pt x="216" y="252"/>
                </a:lnTo>
                <a:lnTo>
                  <a:pt x="192" y="240"/>
                </a:lnTo>
                <a:lnTo>
                  <a:pt x="168" y="240"/>
                </a:lnTo>
                <a:lnTo>
                  <a:pt x="144" y="240"/>
                </a:lnTo>
                <a:lnTo>
                  <a:pt x="120" y="240"/>
                </a:lnTo>
                <a:lnTo>
                  <a:pt x="96" y="228"/>
                </a:lnTo>
                <a:lnTo>
                  <a:pt x="72" y="216"/>
                </a:lnTo>
                <a:lnTo>
                  <a:pt x="48" y="204"/>
                </a:lnTo>
                <a:lnTo>
                  <a:pt x="36" y="180"/>
                </a:lnTo>
                <a:lnTo>
                  <a:pt x="12" y="168"/>
                </a:lnTo>
                <a:lnTo>
                  <a:pt x="12" y="144"/>
                </a:lnTo>
                <a:lnTo>
                  <a:pt x="0" y="120"/>
                </a:lnTo>
                <a:lnTo>
                  <a:pt x="0" y="96"/>
                </a:lnTo>
                <a:lnTo>
                  <a:pt x="12" y="72"/>
                </a:lnTo>
                <a:lnTo>
                  <a:pt x="36" y="60"/>
                </a:lnTo>
                <a:lnTo>
                  <a:pt x="48" y="36"/>
                </a:lnTo>
                <a:lnTo>
                  <a:pt x="72" y="24"/>
                </a:lnTo>
                <a:lnTo>
                  <a:pt x="84" y="0"/>
                </a:lnTo>
                <a:lnTo>
                  <a:pt x="108" y="12"/>
                </a:lnTo>
                <a:lnTo>
                  <a:pt x="84" y="12"/>
                </a:lnTo>
                <a:lnTo>
                  <a:pt x="60" y="12"/>
                </a:lnTo>
                <a:lnTo>
                  <a:pt x="36" y="12"/>
                </a:lnTo>
                <a:lnTo>
                  <a:pt x="12" y="12"/>
                </a:lnTo>
                <a:lnTo>
                  <a:pt x="0" y="36"/>
                </a:lnTo>
                <a:lnTo>
                  <a:pt x="0" y="60"/>
                </a:lnTo>
                <a:lnTo>
                  <a:pt x="24" y="72"/>
                </a:lnTo>
                <a:lnTo>
                  <a:pt x="48" y="72"/>
                </a:lnTo>
                <a:lnTo>
                  <a:pt x="72" y="72"/>
                </a:lnTo>
                <a:lnTo>
                  <a:pt x="96" y="60"/>
                </a:lnTo>
                <a:lnTo>
                  <a:pt x="120" y="48"/>
                </a:lnTo>
                <a:lnTo>
                  <a:pt x="132" y="24"/>
                </a:lnTo>
                <a:lnTo>
                  <a:pt x="156" y="24"/>
                </a:lnTo>
              </a:path>
            </a:pathLst>
          </a:custGeom>
          <a:solidFill>
            <a:srgbClr val="50535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969" name="Rectangle 9"/>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0970" name="Line 10"/>
          <p:cNvSpPr>
            <a:spLocks noChangeShapeType="1"/>
          </p:cNvSpPr>
          <p:nvPr/>
        </p:nvSpPr>
        <p:spPr bwMode="auto">
          <a:xfrm>
            <a:off x="912814"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93894" name="Freeform 6"/>
          <p:cNvSpPr>
            <a:spLocks/>
          </p:cNvSpPr>
          <p:nvPr/>
        </p:nvSpPr>
        <p:spPr bwMode="auto">
          <a:xfrm>
            <a:off x="3409951" y="1955801"/>
            <a:ext cx="1754188" cy="1982788"/>
          </a:xfrm>
          <a:custGeom>
            <a:avLst/>
            <a:gdLst>
              <a:gd name="T0" fmla="*/ 2147483647 w 1105"/>
              <a:gd name="T1" fmla="*/ 2147483647 h 1249"/>
              <a:gd name="T2" fmla="*/ 2147483647 w 1105"/>
              <a:gd name="T3" fmla="*/ 2147483647 h 1249"/>
              <a:gd name="T4" fmla="*/ 2147483647 w 1105"/>
              <a:gd name="T5" fmla="*/ 2147483647 h 1249"/>
              <a:gd name="T6" fmla="*/ 2147483647 w 1105"/>
              <a:gd name="T7" fmla="*/ 2147483647 h 1249"/>
              <a:gd name="T8" fmla="*/ 2147483647 w 1105"/>
              <a:gd name="T9" fmla="*/ 2147483647 h 1249"/>
              <a:gd name="T10" fmla="*/ 2147483647 w 1105"/>
              <a:gd name="T11" fmla="*/ 2147483647 h 1249"/>
              <a:gd name="T12" fmla="*/ 2147483647 w 1105"/>
              <a:gd name="T13" fmla="*/ 2147483647 h 1249"/>
              <a:gd name="T14" fmla="*/ 2147483647 w 1105"/>
              <a:gd name="T15" fmla="*/ 2147483647 h 1249"/>
              <a:gd name="T16" fmla="*/ 2147483647 w 1105"/>
              <a:gd name="T17" fmla="*/ 2147483647 h 1249"/>
              <a:gd name="T18" fmla="*/ 2147483647 w 1105"/>
              <a:gd name="T19" fmla="*/ 2147483647 h 1249"/>
              <a:gd name="T20" fmla="*/ 2147483647 w 1105"/>
              <a:gd name="T21" fmla="*/ 2147483647 h 1249"/>
              <a:gd name="T22" fmla="*/ 2147483647 w 1105"/>
              <a:gd name="T23" fmla="*/ 2147483647 h 1249"/>
              <a:gd name="T24" fmla="*/ 2147483647 w 1105"/>
              <a:gd name="T25" fmla="*/ 2147483647 h 1249"/>
              <a:gd name="T26" fmla="*/ 2147483647 w 1105"/>
              <a:gd name="T27" fmla="*/ 2147483647 h 1249"/>
              <a:gd name="T28" fmla="*/ 2147483647 w 1105"/>
              <a:gd name="T29" fmla="*/ 2147483647 h 1249"/>
              <a:gd name="T30" fmla="*/ 2147483647 w 1105"/>
              <a:gd name="T31" fmla="*/ 2147483647 h 1249"/>
              <a:gd name="T32" fmla="*/ 2147483647 w 1105"/>
              <a:gd name="T33" fmla="*/ 2147483647 h 1249"/>
              <a:gd name="T34" fmla="*/ 2147483647 w 1105"/>
              <a:gd name="T35" fmla="*/ 2147483647 h 1249"/>
              <a:gd name="T36" fmla="*/ 2147483647 w 1105"/>
              <a:gd name="T37" fmla="*/ 2147483647 h 1249"/>
              <a:gd name="T38" fmla="*/ 2147483647 w 1105"/>
              <a:gd name="T39" fmla="*/ 2147483647 h 1249"/>
              <a:gd name="T40" fmla="*/ 2147483647 w 1105"/>
              <a:gd name="T41" fmla="*/ 2147483647 h 1249"/>
              <a:gd name="T42" fmla="*/ 2147483647 w 1105"/>
              <a:gd name="T43" fmla="*/ 2147483647 h 1249"/>
              <a:gd name="T44" fmla="*/ 2147483647 w 1105"/>
              <a:gd name="T45" fmla="*/ 2147483647 h 1249"/>
              <a:gd name="T46" fmla="*/ 2147483647 w 1105"/>
              <a:gd name="T47" fmla="*/ 2147483647 h 1249"/>
              <a:gd name="T48" fmla="*/ 2147483647 w 1105"/>
              <a:gd name="T49" fmla="*/ 2147483647 h 1249"/>
              <a:gd name="T50" fmla="*/ 2147483647 w 1105"/>
              <a:gd name="T51" fmla="*/ 2147483647 h 1249"/>
              <a:gd name="T52" fmla="*/ 2147483647 w 1105"/>
              <a:gd name="T53" fmla="*/ 2147483647 h 1249"/>
              <a:gd name="T54" fmla="*/ 2147483647 w 1105"/>
              <a:gd name="T55" fmla="*/ 2147483647 h 1249"/>
              <a:gd name="T56" fmla="*/ 2147483647 w 1105"/>
              <a:gd name="T57" fmla="*/ 2147483647 h 1249"/>
              <a:gd name="T58" fmla="*/ 2147483647 w 1105"/>
              <a:gd name="T59" fmla="*/ 2147483647 h 1249"/>
              <a:gd name="T60" fmla="*/ 2147483647 w 1105"/>
              <a:gd name="T61" fmla="*/ 2147483647 h 1249"/>
              <a:gd name="T62" fmla="*/ 2147483647 w 1105"/>
              <a:gd name="T63" fmla="*/ 2147483647 h 1249"/>
              <a:gd name="T64" fmla="*/ 2147483647 w 1105"/>
              <a:gd name="T65" fmla="*/ 0 h 1249"/>
              <a:gd name="T66" fmla="*/ 2147483647 w 1105"/>
              <a:gd name="T67" fmla="*/ 2147483647 h 1249"/>
              <a:gd name="T68" fmla="*/ 0 w 1105"/>
              <a:gd name="T69" fmla="*/ 2147483647 h 1249"/>
              <a:gd name="T70" fmla="*/ 2147483647 w 1105"/>
              <a:gd name="T71" fmla="*/ 2147483647 h 1249"/>
              <a:gd name="T72" fmla="*/ 2147483647 w 1105"/>
              <a:gd name="T73" fmla="*/ 2147483647 h 1249"/>
              <a:gd name="T74" fmla="*/ 2147483647 w 1105"/>
              <a:gd name="T75" fmla="*/ 2147483647 h 1249"/>
              <a:gd name="T76" fmla="*/ 2147483647 w 1105"/>
              <a:gd name="T77" fmla="*/ 2147483647 h 1249"/>
              <a:gd name="T78" fmla="*/ 2147483647 w 1105"/>
              <a:gd name="T79" fmla="*/ 2147483647 h 1249"/>
              <a:gd name="T80" fmla="*/ 2147483647 w 1105"/>
              <a:gd name="T81" fmla="*/ 2147483647 h 1249"/>
              <a:gd name="T82" fmla="*/ 2147483647 w 1105"/>
              <a:gd name="T83" fmla="*/ 2147483647 h 1249"/>
              <a:gd name="T84" fmla="*/ 2147483647 w 1105"/>
              <a:gd name="T85" fmla="*/ 2147483647 h 1249"/>
              <a:gd name="T86" fmla="*/ 2147483647 w 1105"/>
              <a:gd name="T87" fmla="*/ 2147483647 h 1249"/>
              <a:gd name="T88" fmla="*/ 2147483647 w 1105"/>
              <a:gd name="T89" fmla="*/ 2147483647 h 1249"/>
              <a:gd name="T90" fmla="*/ 2147483647 w 1105"/>
              <a:gd name="T91" fmla="*/ 2147483647 h 1249"/>
              <a:gd name="T92" fmla="*/ 2147483647 w 1105"/>
              <a:gd name="T93" fmla="*/ 2147483647 h 1249"/>
              <a:gd name="T94" fmla="*/ 2147483647 w 1105"/>
              <a:gd name="T95" fmla="*/ 2147483647 h 1249"/>
              <a:gd name="T96" fmla="*/ 2147483647 w 1105"/>
              <a:gd name="T97" fmla="*/ 2147483647 h 1249"/>
              <a:gd name="T98" fmla="*/ 2147483647 w 1105"/>
              <a:gd name="T99" fmla="*/ 2147483647 h 1249"/>
              <a:gd name="T100" fmla="*/ 2147483647 w 1105"/>
              <a:gd name="T101" fmla="*/ 2147483647 h 1249"/>
              <a:gd name="T102" fmla="*/ 2147483647 w 1105"/>
              <a:gd name="T103" fmla="*/ 2147483647 h 1249"/>
              <a:gd name="T104" fmla="*/ 2147483647 w 1105"/>
              <a:gd name="T105" fmla="*/ 2147483647 h 1249"/>
              <a:gd name="T106" fmla="*/ 2147483647 w 1105"/>
              <a:gd name="T107" fmla="*/ 2147483647 h 1249"/>
              <a:gd name="T108" fmla="*/ 2147483647 w 1105"/>
              <a:gd name="T109" fmla="*/ 2147483647 h 1249"/>
              <a:gd name="T110" fmla="*/ 2147483647 w 1105"/>
              <a:gd name="T111" fmla="*/ 2147483647 h 1249"/>
              <a:gd name="T112" fmla="*/ 2147483647 w 1105"/>
              <a:gd name="T113" fmla="*/ 2147483647 h 1249"/>
              <a:gd name="T114" fmla="*/ 2147483647 w 1105"/>
              <a:gd name="T115" fmla="*/ 2147483647 h 12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05"/>
              <a:gd name="T175" fmla="*/ 0 h 1249"/>
              <a:gd name="T176" fmla="*/ 1105 w 1105"/>
              <a:gd name="T177" fmla="*/ 1249 h 124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05" h="1249">
                <a:moveTo>
                  <a:pt x="816" y="1216"/>
                </a:moveTo>
                <a:lnTo>
                  <a:pt x="848" y="1184"/>
                </a:lnTo>
                <a:lnTo>
                  <a:pt x="880" y="1184"/>
                </a:lnTo>
                <a:lnTo>
                  <a:pt x="912" y="1184"/>
                </a:lnTo>
                <a:lnTo>
                  <a:pt x="944" y="1200"/>
                </a:lnTo>
                <a:lnTo>
                  <a:pt x="976" y="1200"/>
                </a:lnTo>
                <a:lnTo>
                  <a:pt x="1008" y="1200"/>
                </a:lnTo>
                <a:lnTo>
                  <a:pt x="1040" y="1200"/>
                </a:lnTo>
                <a:lnTo>
                  <a:pt x="1072" y="1200"/>
                </a:lnTo>
                <a:lnTo>
                  <a:pt x="1088" y="1168"/>
                </a:lnTo>
                <a:lnTo>
                  <a:pt x="1104" y="1136"/>
                </a:lnTo>
                <a:lnTo>
                  <a:pt x="1104" y="1104"/>
                </a:lnTo>
                <a:lnTo>
                  <a:pt x="1104" y="1056"/>
                </a:lnTo>
                <a:lnTo>
                  <a:pt x="1104" y="1024"/>
                </a:lnTo>
                <a:lnTo>
                  <a:pt x="1104" y="992"/>
                </a:lnTo>
                <a:lnTo>
                  <a:pt x="1104" y="960"/>
                </a:lnTo>
                <a:lnTo>
                  <a:pt x="1088" y="928"/>
                </a:lnTo>
                <a:lnTo>
                  <a:pt x="1072" y="896"/>
                </a:lnTo>
                <a:lnTo>
                  <a:pt x="1056" y="848"/>
                </a:lnTo>
                <a:lnTo>
                  <a:pt x="1056" y="816"/>
                </a:lnTo>
                <a:lnTo>
                  <a:pt x="1040" y="784"/>
                </a:lnTo>
                <a:lnTo>
                  <a:pt x="1024" y="736"/>
                </a:lnTo>
                <a:lnTo>
                  <a:pt x="1008" y="704"/>
                </a:lnTo>
                <a:lnTo>
                  <a:pt x="992" y="672"/>
                </a:lnTo>
                <a:lnTo>
                  <a:pt x="976" y="640"/>
                </a:lnTo>
                <a:lnTo>
                  <a:pt x="944" y="592"/>
                </a:lnTo>
                <a:lnTo>
                  <a:pt x="912" y="560"/>
                </a:lnTo>
                <a:lnTo>
                  <a:pt x="880" y="528"/>
                </a:lnTo>
                <a:lnTo>
                  <a:pt x="864" y="496"/>
                </a:lnTo>
                <a:lnTo>
                  <a:pt x="832" y="496"/>
                </a:lnTo>
                <a:lnTo>
                  <a:pt x="816" y="464"/>
                </a:lnTo>
                <a:lnTo>
                  <a:pt x="784" y="432"/>
                </a:lnTo>
                <a:lnTo>
                  <a:pt x="752" y="416"/>
                </a:lnTo>
                <a:lnTo>
                  <a:pt x="720" y="416"/>
                </a:lnTo>
                <a:lnTo>
                  <a:pt x="688" y="416"/>
                </a:lnTo>
                <a:lnTo>
                  <a:pt x="656" y="400"/>
                </a:lnTo>
                <a:lnTo>
                  <a:pt x="624" y="400"/>
                </a:lnTo>
                <a:lnTo>
                  <a:pt x="592" y="416"/>
                </a:lnTo>
                <a:lnTo>
                  <a:pt x="560" y="416"/>
                </a:lnTo>
                <a:lnTo>
                  <a:pt x="592" y="400"/>
                </a:lnTo>
                <a:lnTo>
                  <a:pt x="624" y="400"/>
                </a:lnTo>
                <a:lnTo>
                  <a:pt x="656" y="400"/>
                </a:lnTo>
                <a:lnTo>
                  <a:pt x="688" y="384"/>
                </a:lnTo>
                <a:lnTo>
                  <a:pt x="720" y="384"/>
                </a:lnTo>
                <a:lnTo>
                  <a:pt x="720" y="352"/>
                </a:lnTo>
                <a:lnTo>
                  <a:pt x="704" y="320"/>
                </a:lnTo>
                <a:lnTo>
                  <a:pt x="672" y="304"/>
                </a:lnTo>
                <a:lnTo>
                  <a:pt x="640" y="288"/>
                </a:lnTo>
                <a:lnTo>
                  <a:pt x="608" y="272"/>
                </a:lnTo>
                <a:lnTo>
                  <a:pt x="576" y="256"/>
                </a:lnTo>
                <a:lnTo>
                  <a:pt x="544" y="240"/>
                </a:lnTo>
                <a:lnTo>
                  <a:pt x="528" y="208"/>
                </a:lnTo>
                <a:lnTo>
                  <a:pt x="496" y="192"/>
                </a:lnTo>
                <a:lnTo>
                  <a:pt x="464" y="160"/>
                </a:lnTo>
                <a:lnTo>
                  <a:pt x="432" y="160"/>
                </a:lnTo>
                <a:lnTo>
                  <a:pt x="400" y="144"/>
                </a:lnTo>
                <a:lnTo>
                  <a:pt x="368" y="128"/>
                </a:lnTo>
                <a:lnTo>
                  <a:pt x="320" y="112"/>
                </a:lnTo>
                <a:lnTo>
                  <a:pt x="288" y="80"/>
                </a:lnTo>
                <a:lnTo>
                  <a:pt x="256" y="80"/>
                </a:lnTo>
                <a:lnTo>
                  <a:pt x="224" y="48"/>
                </a:lnTo>
                <a:lnTo>
                  <a:pt x="192" y="48"/>
                </a:lnTo>
                <a:lnTo>
                  <a:pt x="160" y="32"/>
                </a:lnTo>
                <a:lnTo>
                  <a:pt x="128" y="16"/>
                </a:lnTo>
                <a:lnTo>
                  <a:pt x="96" y="0"/>
                </a:lnTo>
                <a:lnTo>
                  <a:pt x="64" y="0"/>
                </a:lnTo>
                <a:lnTo>
                  <a:pt x="48" y="32"/>
                </a:lnTo>
                <a:lnTo>
                  <a:pt x="48" y="64"/>
                </a:lnTo>
                <a:lnTo>
                  <a:pt x="16" y="80"/>
                </a:lnTo>
                <a:lnTo>
                  <a:pt x="0" y="112"/>
                </a:lnTo>
                <a:lnTo>
                  <a:pt x="0" y="144"/>
                </a:lnTo>
                <a:lnTo>
                  <a:pt x="16" y="176"/>
                </a:lnTo>
                <a:lnTo>
                  <a:pt x="16" y="208"/>
                </a:lnTo>
                <a:lnTo>
                  <a:pt x="48" y="224"/>
                </a:lnTo>
                <a:lnTo>
                  <a:pt x="64" y="256"/>
                </a:lnTo>
                <a:lnTo>
                  <a:pt x="96" y="272"/>
                </a:lnTo>
                <a:lnTo>
                  <a:pt x="128" y="288"/>
                </a:lnTo>
                <a:lnTo>
                  <a:pt x="144" y="320"/>
                </a:lnTo>
                <a:lnTo>
                  <a:pt x="176" y="336"/>
                </a:lnTo>
                <a:lnTo>
                  <a:pt x="208" y="352"/>
                </a:lnTo>
                <a:lnTo>
                  <a:pt x="240" y="368"/>
                </a:lnTo>
                <a:lnTo>
                  <a:pt x="272" y="368"/>
                </a:lnTo>
                <a:lnTo>
                  <a:pt x="304" y="384"/>
                </a:lnTo>
                <a:lnTo>
                  <a:pt x="336" y="400"/>
                </a:lnTo>
                <a:lnTo>
                  <a:pt x="368" y="400"/>
                </a:lnTo>
                <a:lnTo>
                  <a:pt x="384" y="432"/>
                </a:lnTo>
                <a:lnTo>
                  <a:pt x="416" y="448"/>
                </a:lnTo>
                <a:lnTo>
                  <a:pt x="432" y="480"/>
                </a:lnTo>
                <a:lnTo>
                  <a:pt x="464" y="496"/>
                </a:lnTo>
                <a:lnTo>
                  <a:pt x="464" y="528"/>
                </a:lnTo>
                <a:lnTo>
                  <a:pt x="480" y="560"/>
                </a:lnTo>
                <a:lnTo>
                  <a:pt x="512" y="576"/>
                </a:lnTo>
                <a:lnTo>
                  <a:pt x="528" y="608"/>
                </a:lnTo>
                <a:lnTo>
                  <a:pt x="560" y="624"/>
                </a:lnTo>
                <a:lnTo>
                  <a:pt x="576" y="656"/>
                </a:lnTo>
                <a:lnTo>
                  <a:pt x="592" y="688"/>
                </a:lnTo>
                <a:lnTo>
                  <a:pt x="608" y="720"/>
                </a:lnTo>
                <a:lnTo>
                  <a:pt x="624" y="752"/>
                </a:lnTo>
                <a:lnTo>
                  <a:pt x="640" y="784"/>
                </a:lnTo>
                <a:lnTo>
                  <a:pt x="672" y="800"/>
                </a:lnTo>
                <a:lnTo>
                  <a:pt x="688" y="832"/>
                </a:lnTo>
                <a:lnTo>
                  <a:pt x="704" y="864"/>
                </a:lnTo>
                <a:lnTo>
                  <a:pt x="736" y="880"/>
                </a:lnTo>
                <a:lnTo>
                  <a:pt x="752" y="912"/>
                </a:lnTo>
                <a:lnTo>
                  <a:pt x="784" y="944"/>
                </a:lnTo>
                <a:lnTo>
                  <a:pt x="800" y="976"/>
                </a:lnTo>
                <a:lnTo>
                  <a:pt x="816" y="1008"/>
                </a:lnTo>
                <a:lnTo>
                  <a:pt x="816" y="1040"/>
                </a:lnTo>
                <a:lnTo>
                  <a:pt x="832" y="1088"/>
                </a:lnTo>
                <a:lnTo>
                  <a:pt x="832" y="1120"/>
                </a:lnTo>
                <a:lnTo>
                  <a:pt x="832" y="1152"/>
                </a:lnTo>
                <a:lnTo>
                  <a:pt x="832" y="1184"/>
                </a:lnTo>
                <a:lnTo>
                  <a:pt x="832" y="1216"/>
                </a:lnTo>
                <a:lnTo>
                  <a:pt x="832" y="1248"/>
                </a:lnTo>
                <a:lnTo>
                  <a:pt x="912" y="1168"/>
                </a:lnTo>
                <a:lnTo>
                  <a:pt x="816" y="1216"/>
                </a:lnTo>
              </a:path>
            </a:pathLst>
          </a:custGeom>
          <a:solidFill>
            <a:srgbClr val="51515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3895" name="Text Box 26"/>
          <p:cNvSpPr txBox="1">
            <a:spLocks noChangeArrowheads="1"/>
          </p:cNvSpPr>
          <p:nvPr/>
        </p:nvSpPr>
        <p:spPr bwMode="auto">
          <a:xfrm>
            <a:off x="8753185"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93896" name="Text Box 28"/>
          <p:cNvSpPr txBox="1">
            <a:spLocks noChangeArrowheads="1"/>
          </p:cNvSpPr>
          <p:nvPr/>
        </p:nvSpPr>
        <p:spPr bwMode="auto">
          <a:xfrm>
            <a:off x="8797326" y="6183283"/>
            <a:ext cx="25519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293897" name="Text Box 29"/>
          <p:cNvSpPr txBox="1">
            <a:spLocks noChangeArrowheads="1"/>
          </p:cNvSpPr>
          <p:nvPr/>
        </p:nvSpPr>
        <p:spPr bwMode="auto">
          <a:xfrm>
            <a:off x="8364247" y="6485037"/>
            <a:ext cx="18473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3898" name="Text Box 30"/>
          <p:cNvSpPr txBox="1">
            <a:spLocks noChangeArrowheads="1"/>
          </p:cNvSpPr>
          <p:nvPr/>
        </p:nvSpPr>
        <p:spPr bwMode="auto">
          <a:xfrm>
            <a:off x="8086580" y="6523753"/>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53</a:t>
            </a:r>
          </a:p>
        </p:txBody>
      </p:sp>
      <p:sp>
        <p:nvSpPr>
          <p:cNvPr id="293899" name="Text Box 31"/>
          <p:cNvSpPr txBox="1">
            <a:spLocks noChangeArrowheads="1"/>
          </p:cNvSpPr>
          <p:nvPr/>
        </p:nvSpPr>
        <p:spPr bwMode="auto">
          <a:xfrm>
            <a:off x="8749354" y="6399184"/>
            <a:ext cx="32733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p>
        </p:txBody>
      </p:sp>
      <p:sp>
        <p:nvSpPr>
          <p:cNvPr id="293900" name="Text Box 33"/>
          <p:cNvSpPr txBox="1">
            <a:spLocks noChangeArrowheads="1"/>
          </p:cNvSpPr>
          <p:nvPr/>
        </p:nvSpPr>
        <p:spPr bwMode="auto">
          <a:xfrm>
            <a:off x="7085233" y="6269444"/>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p>
        </p:txBody>
      </p:sp>
      <p:sp>
        <p:nvSpPr>
          <p:cNvPr id="40962" name="Oval 2"/>
          <p:cNvSpPr>
            <a:spLocks noChangeArrowheads="1"/>
          </p:cNvSpPr>
          <p:nvPr/>
        </p:nvSpPr>
        <p:spPr bwMode="auto">
          <a:xfrm>
            <a:off x="2032000" y="1092201"/>
            <a:ext cx="5054600" cy="4902200"/>
          </a:xfrm>
          <a:prstGeom prst="ellipse">
            <a:avLst/>
          </a:prstGeom>
          <a:noFill/>
          <a:ln w="1016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93902" name="Freeform 19"/>
          <p:cNvSpPr>
            <a:spLocks/>
          </p:cNvSpPr>
          <p:nvPr/>
        </p:nvSpPr>
        <p:spPr bwMode="auto">
          <a:xfrm>
            <a:off x="4808538" y="990601"/>
            <a:ext cx="2709863" cy="2684463"/>
          </a:xfrm>
          <a:custGeom>
            <a:avLst/>
            <a:gdLst>
              <a:gd name="T0" fmla="*/ 2147483647 w 1707"/>
              <a:gd name="T1" fmla="*/ 2147483647 h 1691"/>
              <a:gd name="T2" fmla="*/ 2147483647 w 1707"/>
              <a:gd name="T3" fmla="*/ 2147483647 h 1691"/>
              <a:gd name="T4" fmla="*/ 2147483647 w 1707"/>
              <a:gd name="T5" fmla="*/ 2147483647 h 1691"/>
              <a:gd name="T6" fmla="*/ 2147483647 w 1707"/>
              <a:gd name="T7" fmla="*/ 2147483647 h 1691"/>
              <a:gd name="T8" fmla="*/ 2147483647 w 1707"/>
              <a:gd name="T9" fmla="*/ 2147483647 h 1691"/>
              <a:gd name="T10" fmla="*/ 2147483647 w 1707"/>
              <a:gd name="T11" fmla="*/ 2147483647 h 1691"/>
              <a:gd name="T12" fmla="*/ 2147483647 w 1707"/>
              <a:gd name="T13" fmla="*/ 2147483647 h 1691"/>
              <a:gd name="T14" fmla="*/ 2147483647 w 1707"/>
              <a:gd name="T15" fmla="*/ 2147483647 h 1691"/>
              <a:gd name="T16" fmla="*/ 2147483647 w 1707"/>
              <a:gd name="T17" fmla="*/ 2147483647 h 1691"/>
              <a:gd name="T18" fmla="*/ 2147483647 w 1707"/>
              <a:gd name="T19" fmla="*/ 2147483647 h 1691"/>
              <a:gd name="T20" fmla="*/ 2147483647 w 1707"/>
              <a:gd name="T21" fmla="*/ 2147483647 h 1691"/>
              <a:gd name="T22" fmla="*/ 2147483647 w 1707"/>
              <a:gd name="T23" fmla="*/ 2147483647 h 1691"/>
              <a:gd name="T24" fmla="*/ 2147483647 w 1707"/>
              <a:gd name="T25" fmla="*/ 2147483647 h 1691"/>
              <a:gd name="T26" fmla="*/ 2147483647 w 1707"/>
              <a:gd name="T27" fmla="*/ 2147483647 h 1691"/>
              <a:gd name="T28" fmla="*/ 2147483647 w 1707"/>
              <a:gd name="T29" fmla="*/ 2147483647 h 1691"/>
              <a:gd name="T30" fmla="*/ 2147483647 w 1707"/>
              <a:gd name="T31" fmla="*/ 2147483647 h 1691"/>
              <a:gd name="T32" fmla="*/ 2147483647 w 1707"/>
              <a:gd name="T33" fmla="*/ 2147483647 h 1691"/>
              <a:gd name="T34" fmla="*/ 2147483647 w 1707"/>
              <a:gd name="T35" fmla="*/ 2147483647 h 1691"/>
              <a:gd name="T36" fmla="*/ 2147483647 w 1707"/>
              <a:gd name="T37" fmla="*/ 2147483647 h 1691"/>
              <a:gd name="T38" fmla="*/ 2147483647 w 1707"/>
              <a:gd name="T39" fmla="*/ 2147483647 h 1691"/>
              <a:gd name="T40" fmla="*/ 2147483647 w 1707"/>
              <a:gd name="T41" fmla="*/ 2147483647 h 1691"/>
              <a:gd name="T42" fmla="*/ 2147483647 w 1707"/>
              <a:gd name="T43" fmla="*/ 2147483647 h 1691"/>
              <a:gd name="T44" fmla="*/ 2147483647 w 1707"/>
              <a:gd name="T45" fmla="*/ 2147483647 h 1691"/>
              <a:gd name="T46" fmla="*/ 2147483647 w 1707"/>
              <a:gd name="T47" fmla="*/ 2147483647 h 1691"/>
              <a:gd name="T48" fmla="*/ 2147483647 w 1707"/>
              <a:gd name="T49" fmla="*/ 2147483647 h 1691"/>
              <a:gd name="T50" fmla="*/ 2147483647 w 1707"/>
              <a:gd name="T51" fmla="*/ 2147483647 h 1691"/>
              <a:gd name="T52" fmla="*/ 2147483647 w 1707"/>
              <a:gd name="T53" fmla="*/ 2147483647 h 1691"/>
              <a:gd name="T54" fmla="*/ 2147483647 w 1707"/>
              <a:gd name="T55" fmla="*/ 2147483647 h 1691"/>
              <a:gd name="T56" fmla="*/ 2147483647 w 1707"/>
              <a:gd name="T57" fmla="*/ 2147483647 h 1691"/>
              <a:gd name="T58" fmla="*/ 2147483647 w 1707"/>
              <a:gd name="T59" fmla="*/ 2147483647 h 1691"/>
              <a:gd name="T60" fmla="*/ 2147483647 w 1707"/>
              <a:gd name="T61" fmla="*/ 2147483647 h 1691"/>
              <a:gd name="T62" fmla="*/ 2147483647 w 1707"/>
              <a:gd name="T63" fmla="*/ 2147483647 h 1691"/>
              <a:gd name="T64" fmla="*/ 2147483647 w 1707"/>
              <a:gd name="T65" fmla="*/ 2147483647 h 1691"/>
              <a:gd name="T66" fmla="*/ 2147483647 w 1707"/>
              <a:gd name="T67" fmla="*/ 2147483647 h 1691"/>
              <a:gd name="T68" fmla="*/ 2147483647 w 1707"/>
              <a:gd name="T69" fmla="*/ 2147483647 h 1691"/>
              <a:gd name="T70" fmla="*/ 2147483647 w 1707"/>
              <a:gd name="T71" fmla="*/ 2147483647 h 1691"/>
              <a:gd name="T72" fmla="*/ 2147483647 w 1707"/>
              <a:gd name="T73" fmla="*/ 2147483647 h 1691"/>
              <a:gd name="T74" fmla="*/ 2147483647 w 1707"/>
              <a:gd name="T75" fmla="*/ 2147483647 h 1691"/>
              <a:gd name="T76" fmla="*/ 2147483647 w 1707"/>
              <a:gd name="T77" fmla="*/ 2147483647 h 1691"/>
              <a:gd name="T78" fmla="*/ 2147483647 w 1707"/>
              <a:gd name="T79" fmla="*/ 2147483647 h 1691"/>
              <a:gd name="T80" fmla="*/ 2147483647 w 1707"/>
              <a:gd name="T81" fmla="*/ 2147483647 h 1691"/>
              <a:gd name="T82" fmla="*/ 2147483647 w 1707"/>
              <a:gd name="T83" fmla="*/ 2147483647 h 1691"/>
              <a:gd name="T84" fmla="*/ 2147483647 w 1707"/>
              <a:gd name="T85" fmla="*/ 2147483647 h 1691"/>
              <a:gd name="T86" fmla="*/ 2147483647 w 1707"/>
              <a:gd name="T87" fmla="*/ 0 h 1691"/>
              <a:gd name="T88" fmla="*/ 2147483647 w 1707"/>
              <a:gd name="T89" fmla="*/ 2147483647 h 169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07"/>
              <a:gd name="T136" fmla="*/ 0 h 1691"/>
              <a:gd name="T137" fmla="*/ 1707 w 1707"/>
              <a:gd name="T138" fmla="*/ 1691 h 169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07" h="1691">
                <a:moveTo>
                  <a:pt x="59" y="8"/>
                </a:moveTo>
                <a:cubicBezTo>
                  <a:pt x="61" y="45"/>
                  <a:pt x="62" y="82"/>
                  <a:pt x="67" y="120"/>
                </a:cubicBezTo>
                <a:cubicBezTo>
                  <a:pt x="67" y="128"/>
                  <a:pt x="69" y="138"/>
                  <a:pt x="75" y="144"/>
                </a:cubicBezTo>
                <a:cubicBezTo>
                  <a:pt x="99" y="168"/>
                  <a:pt x="144" y="155"/>
                  <a:pt x="179" y="160"/>
                </a:cubicBezTo>
                <a:cubicBezTo>
                  <a:pt x="232" y="166"/>
                  <a:pt x="278" y="192"/>
                  <a:pt x="331" y="200"/>
                </a:cubicBezTo>
                <a:cubicBezTo>
                  <a:pt x="438" y="215"/>
                  <a:pt x="377" y="199"/>
                  <a:pt x="451" y="216"/>
                </a:cubicBezTo>
                <a:cubicBezTo>
                  <a:pt x="533" y="234"/>
                  <a:pt x="614" y="254"/>
                  <a:pt x="691" y="288"/>
                </a:cubicBezTo>
                <a:cubicBezTo>
                  <a:pt x="706" y="294"/>
                  <a:pt x="724" y="294"/>
                  <a:pt x="739" y="304"/>
                </a:cubicBezTo>
                <a:cubicBezTo>
                  <a:pt x="818" y="357"/>
                  <a:pt x="899" y="410"/>
                  <a:pt x="979" y="464"/>
                </a:cubicBezTo>
                <a:cubicBezTo>
                  <a:pt x="1012" y="486"/>
                  <a:pt x="1035" y="514"/>
                  <a:pt x="1075" y="528"/>
                </a:cubicBezTo>
                <a:cubicBezTo>
                  <a:pt x="1120" y="596"/>
                  <a:pt x="1059" y="515"/>
                  <a:pt x="1115" y="560"/>
                </a:cubicBezTo>
                <a:cubicBezTo>
                  <a:pt x="1122" y="566"/>
                  <a:pt x="1124" y="577"/>
                  <a:pt x="1131" y="584"/>
                </a:cubicBezTo>
                <a:cubicBezTo>
                  <a:pt x="1137" y="590"/>
                  <a:pt x="1147" y="593"/>
                  <a:pt x="1155" y="600"/>
                </a:cubicBezTo>
                <a:cubicBezTo>
                  <a:pt x="1180" y="621"/>
                  <a:pt x="1191" y="645"/>
                  <a:pt x="1219" y="664"/>
                </a:cubicBezTo>
                <a:cubicBezTo>
                  <a:pt x="1230" y="681"/>
                  <a:pt x="1295" y="796"/>
                  <a:pt x="1307" y="808"/>
                </a:cubicBezTo>
                <a:cubicBezTo>
                  <a:pt x="1355" y="856"/>
                  <a:pt x="1386" y="917"/>
                  <a:pt x="1419" y="976"/>
                </a:cubicBezTo>
                <a:cubicBezTo>
                  <a:pt x="1428" y="992"/>
                  <a:pt x="1444" y="1005"/>
                  <a:pt x="1451" y="1024"/>
                </a:cubicBezTo>
                <a:cubicBezTo>
                  <a:pt x="1458" y="1045"/>
                  <a:pt x="1468" y="1098"/>
                  <a:pt x="1483" y="1120"/>
                </a:cubicBezTo>
                <a:cubicBezTo>
                  <a:pt x="1497" y="1141"/>
                  <a:pt x="1512" y="1168"/>
                  <a:pt x="1523" y="1192"/>
                </a:cubicBezTo>
                <a:cubicBezTo>
                  <a:pt x="1547" y="1247"/>
                  <a:pt x="1548" y="1309"/>
                  <a:pt x="1563" y="1368"/>
                </a:cubicBezTo>
                <a:cubicBezTo>
                  <a:pt x="1568" y="1467"/>
                  <a:pt x="1568" y="1496"/>
                  <a:pt x="1579" y="1584"/>
                </a:cubicBezTo>
                <a:cubicBezTo>
                  <a:pt x="1582" y="1611"/>
                  <a:pt x="1578" y="1642"/>
                  <a:pt x="1595" y="1664"/>
                </a:cubicBezTo>
                <a:cubicBezTo>
                  <a:pt x="1610" y="1683"/>
                  <a:pt x="1637" y="1683"/>
                  <a:pt x="1659" y="1688"/>
                </a:cubicBezTo>
                <a:cubicBezTo>
                  <a:pt x="1706" y="1678"/>
                  <a:pt x="1707" y="1691"/>
                  <a:pt x="1707" y="1632"/>
                </a:cubicBezTo>
                <a:cubicBezTo>
                  <a:pt x="1707" y="1446"/>
                  <a:pt x="1701" y="1374"/>
                  <a:pt x="1635" y="1224"/>
                </a:cubicBezTo>
                <a:cubicBezTo>
                  <a:pt x="1600" y="1145"/>
                  <a:pt x="1573" y="1062"/>
                  <a:pt x="1539" y="984"/>
                </a:cubicBezTo>
                <a:cubicBezTo>
                  <a:pt x="1528" y="960"/>
                  <a:pt x="1529" y="933"/>
                  <a:pt x="1515" y="912"/>
                </a:cubicBezTo>
                <a:cubicBezTo>
                  <a:pt x="1484" y="866"/>
                  <a:pt x="1459" y="816"/>
                  <a:pt x="1435" y="768"/>
                </a:cubicBezTo>
                <a:cubicBezTo>
                  <a:pt x="1412" y="723"/>
                  <a:pt x="1372" y="657"/>
                  <a:pt x="1339" y="624"/>
                </a:cubicBezTo>
                <a:cubicBezTo>
                  <a:pt x="1331" y="616"/>
                  <a:pt x="1322" y="608"/>
                  <a:pt x="1315" y="600"/>
                </a:cubicBezTo>
                <a:cubicBezTo>
                  <a:pt x="1308" y="592"/>
                  <a:pt x="1289" y="572"/>
                  <a:pt x="1299" y="576"/>
                </a:cubicBezTo>
                <a:cubicBezTo>
                  <a:pt x="1328" y="586"/>
                  <a:pt x="1354" y="605"/>
                  <a:pt x="1379" y="624"/>
                </a:cubicBezTo>
                <a:cubicBezTo>
                  <a:pt x="1389" y="632"/>
                  <a:pt x="1422" y="642"/>
                  <a:pt x="1411" y="648"/>
                </a:cubicBezTo>
                <a:cubicBezTo>
                  <a:pt x="1395" y="655"/>
                  <a:pt x="1379" y="637"/>
                  <a:pt x="1363" y="632"/>
                </a:cubicBezTo>
                <a:cubicBezTo>
                  <a:pt x="1355" y="629"/>
                  <a:pt x="1339" y="624"/>
                  <a:pt x="1339" y="624"/>
                </a:cubicBezTo>
                <a:cubicBezTo>
                  <a:pt x="1324" y="609"/>
                  <a:pt x="1304" y="600"/>
                  <a:pt x="1291" y="584"/>
                </a:cubicBezTo>
                <a:cubicBezTo>
                  <a:pt x="1278" y="568"/>
                  <a:pt x="1287" y="542"/>
                  <a:pt x="1275" y="528"/>
                </a:cubicBezTo>
                <a:cubicBezTo>
                  <a:pt x="1270" y="522"/>
                  <a:pt x="1190" y="463"/>
                  <a:pt x="1179" y="456"/>
                </a:cubicBezTo>
                <a:cubicBezTo>
                  <a:pt x="1119" y="366"/>
                  <a:pt x="1013" y="314"/>
                  <a:pt x="923" y="264"/>
                </a:cubicBezTo>
                <a:cubicBezTo>
                  <a:pt x="842" y="219"/>
                  <a:pt x="767" y="165"/>
                  <a:pt x="683" y="128"/>
                </a:cubicBezTo>
                <a:cubicBezTo>
                  <a:pt x="640" y="109"/>
                  <a:pt x="577" y="105"/>
                  <a:pt x="539" y="80"/>
                </a:cubicBezTo>
                <a:cubicBezTo>
                  <a:pt x="531" y="74"/>
                  <a:pt x="523" y="67"/>
                  <a:pt x="515" y="64"/>
                </a:cubicBezTo>
                <a:cubicBezTo>
                  <a:pt x="470" y="44"/>
                  <a:pt x="408" y="46"/>
                  <a:pt x="363" y="40"/>
                </a:cubicBezTo>
                <a:cubicBezTo>
                  <a:pt x="298" y="31"/>
                  <a:pt x="234" y="12"/>
                  <a:pt x="171" y="0"/>
                </a:cubicBezTo>
                <a:cubicBezTo>
                  <a:pt x="37" y="8"/>
                  <a:pt x="0" y="8"/>
                  <a:pt x="59" y="8"/>
                </a:cubicBezTo>
                <a:close/>
              </a:path>
            </a:pathLst>
          </a:custGeom>
          <a:solidFill>
            <a:srgbClr val="5152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3903" name="Freeform 22"/>
          <p:cNvSpPr>
            <a:spLocks/>
          </p:cNvSpPr>
          <p:nvPr/>
        </p:nvSpPr>
        <p:spPr bwMode="auto">
          <a:xfrm rot="284981">
            <a:off x="6680201" y="2462214"/>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3904" name="Freeform 34"/>
          <p:cNvSpPr>
            <a:spLocks/>
          </p:cNvSpPr>
          <p:nvPr/>
        </p:nvSpPr>
        <p:spPr bwMode="auto">
          <a:xfrm rot="-922482">
            <a:off x="4557713" y="527051"/>
            <a:ext cx="1441451" cy="1411288"/>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3905" name="Freeform 35"/>
          <p:cNvSpPr>
            <a:spLocks/>
          </p:cNvSpPr>
          <p:nvPr/>
        </p:nvSpPr>
        <p:spPr bwMode="auto">
          <a:xfrm>
            <a:off x="5618163" y="1136650"/>
            <a:ext cx="1103312"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3906" name="Freeform 36"/>
          <p:cNvSpPr>
            <a:spLocks/>
          </p:cNvSpPr>
          <p:nvPr/>
        </p:nvSpPr>
        <p:spPr bwMode="auto">
          <a:xfrm>
            <a:off x="6143626" y="18018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3907" name="Freeform 38"/>
          <p:cNvSpPr>
            <a:spLocks/>
          </p:cNvSpPr>
          <p:nvPr/>
        </p:nvSpPr>
        <p:spPr bwMode="auto">
          <a:xfrm>
            <a:off x="5410201" y="1403351"/>
            <a:ext cx="2251075" cy="1222375"/>
          </a:xfrm>
          <a:custGeom>
            <a:avLst/>
            <a:gdLst>
              <a:gd name="T0" fmla="*/ 2147483647 w 1418"/>
              <a:gd name="T1" fmla="*/ 2147483647 h 770"/>
              <a:gd name="T2" fmla="*/ 2147483647 w 1418"/>
              <a:gd name="T3" fmla="*/ 2147483647 h 770"/>
              <a:gd name="T4" fmla="*/ 2147483647 w 1418"/>
              <a:gd name="T5" fmla="*/ 2147483647 h 770"/>
              <a:gd name="T6" fmla="*/ 2147483647 w 1418"/>
              <a:gd name="T7" fmla="*/ 2147483647 h 770"/>
              <a:gd name="T8" fmla="*/ 2147483647 w 1418"/>
              <a:gd name="T9" fmla="*/ 2147483647 h 770"/>
              <a:gd name="T10" fmla="*/ 2147483647 w 1418"/>
              <a:gd name="T11" fmla="*/ 0 h 770"/>
              <a:gd name="T12" fmla="*/ 2147483647 w 1418"/>
              <a:gd name="T13" fmla="*/ 2147483647 h 770"/>
              <a:gd name="T14" fmla="*/ 2147483647 w 1418"/>
              <a:gd name="T15" fmla="*/ 2147483647 h 770"/>
              <a:gd name="T16" fmla="*/ 2147483647 w 1418"/>
              <a:gd name="T17" fmla="*/ 2147483647 h 770"/>
              <a:gd name="T18" fmla="*/ 2147483647 w 1418"/>
              <a:gd name="T19" fmla="*/ 2147483647 h 770"/>
              <a:gd name="T20" fmla="*/ 2147483647 w 1418"/>
              <a:gd name="T21" fmla="*/ 2147483647 h 770"/>
              <a:gd name="T22" fmla="*/ 2147483647 w 1418"/>
              <a:gd name="T23" fmla="*/ 2147483647 h 770"/>
              <a:gd name="T24" fmla="*/ 2147483647 w 1418"/>
              <a:gd name="T25" fmla="*/ 2147483647 h 770"/>
              <a:gd name="T26" fmla="*/ 2147483647 w 1418"/>
              <a:gd name="T27" fmla="*/ 2147483647 h 770"/>
              <a:gd name="T28" fmla="*/ 2147483647 w 1418"/>
              <a:gd name="T29" fmla="*/ 2147483647 h 770"/>
              <a:gd name="T30" fmla="*/ 2147483647 w 1418"/>
              <a:gd name="T31" fmla="*/ 2147483647 h 770"/>
              <a:gd name="T32" fmla="*/ 2147483647 w 1418"/>
              <a:gd name="T33" fmla="*/ 2147483647 h 770"/>
              <a:gd name="T34" fmla="*/ 2147483647 w 1418"/>
              <a:gd name="T35" fmla="*/ 2147483647 h 770"/>
              <a:gd name="T36" fmla="*/ 2147483647 w 1418"/>
              <a:gd name="T37" fmla="*/ 2147483647 h 770"/>
              <a:gd name="T38" fmla="*/ 2147483647 w 1418"/>
              <a:gd name="T39" fmla="*/ 2147483647 h 770"/>
              <a:gd name="T40" fmla="*/ 2147483647 w 1418"/>
              <a:gd name="T41" fmla="*/ 2147483647 h 770"/>
              <a:gd name="T42" fmla="*/ 2147483647 w 1418"/>
              <a:gd name="T43" fmla="*/ 2147483647 h 770"/>
              <a:gd name="T44" fmla="*/ 2147483647 w 1418"/>
              <a:gd name="T45" fmla="*/ 2147483647 h 770"/>
              <a:gd name="T46" fmla="*/ 2147483647 w 1418"/>
              <a:gd name="T47" fmla="*/ 2147483647 h 770"/>
              <a:gd name="T48" fmla="*/ 2147483647 w 1418"/>
              <a:gd name="T49" fmla="*/ 2147483647 h 770"/>
              <a:gd name="T50" fmla="*/ 2147483647 w 1418"/>
              <a:gd name="T51" fmla="*/ 2147483647 h 770"/>
              <a:gd name="T52" fmla="*/ 2147483647 w 1418"/>
              <a:gd name="T53" fmla="*/ 2147483647 h 770"/>
              <a:gd name="T54" fmla="*/ 2147483647 w 1418"/>
              <a:gd name="T55" fmla="*/ 2147483647 h 770"/>
              <a:gd name="T56" fmla="*/ 2147483647 w 1418"/>
              <a:gd name="T57" fmla="*/ 2147483647 h 770"/>
              <a:gd name="T58" fmla="*/ 2147483647 w 1418"/>
              <a:gd name="T59" fmla="*/ 2147483647 h 770"/>
              <a:gd name="T60" fmla="*/ 2147483647 w 1418"/>
              <a:gd name="T61" fmla="*/ 2147483647 h 770"/>
              <a:gd name="T62" fmla="*/ 2147483647 w 1418"/>
              <a:gd name="T63" fmla="*/ 2147483647 h 770"/>
              <a:gd name="T64" fmla="*/ 2147483647 w 1418"/>
              <a:gd name="T65" fmla="*/ 2147483647 h 770"/>
              <a:gd name="T66" fmla="*/ 2147483647 w 1418"/>
              <a:gd name="T67" fmla="*/ 2147483647 h 770"/>
              <a:gd name="T68" fmla="*/ 2147483647 w 1418"/>
              <a:gd name="T69" fmla="*/ 2147483647 h 770"/>
              <a:gd name="T70" fmla="*/ 2147483647 w 1418"/>
              <a:gd name="T71" fmla="*/ 2147483647 h 770"/>
              <a:gd name="T72" fmla="*/ 2147483647 w 1418"/>
              <a:gd name="T73" fmla="*/ 2147483647 h 770"/>
              <a:gd name="T74" fmla="*/ 2147483647 w 1418"/>
              <a:gd name="T75" fmla="*/ 2147483647 h 7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18"/>
              <a:gd name="T115" fmla="*/ 0 h 770"/>
              <a:gd name="T116" fmla="*/ 1418 w 1418"/>
              <a:gd name="T117" fmla="*/ 770 h 7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18" h="770">
                <a:moveTo>
                  <a:pt x="111" y="165"/>
                </a:moveTo>
                <a:cubicBezTo>
                  <a:pt x="159" y="151"/>
                  <a:pt x="187" y="102"/>
                  <a:pt x="237" y="87"/>
                </a:cubicBezTo>
                <a:cubicBezTo>
                  <a:pt x="275" y="62"/>
                  <a:pt x="252" y="74"/>
                  <a:pt x="308" y="55"/>
                </a:cubicBezTo>
                <a:cubicBezTo>
                  <a:pt x="326" y="49"/>
                  <a:pt x="338" y="29"/>
                  <a:pt x="356" y="23"/>
                </a:cubicBezTo>
                <a:cubicBezTo>
                  <a:pt x="372" y="18"/>
                  <a:pt x="387" y="13"/>
                  <a:pt x="403" y="8"/>
                </a:cubicBezTo>
                <a:cubicBezTo>
                  <a:pt x="411" y="5"/>
                  <a:pt x="427" y="0"/>
                  <a:pt x="427" y="0"/>
                </a:cubicBezTo>
                <a:cubicBezTo>
                  <a:pt x="472" y="3"/>
                  <a:pt x="517" y="2"/>
                  <a:pt x="561" y="8"/>
                </a:cubicBezTo>
                <a:cubicBezTo>
                  <a:pt x="577" y="10"/>
                  <a:pt x="608" y="23"/>
                  <a:pt x="608" y="23"/>
                </a:cubicBezTo>
                <a:cubicBezTo>
                  <a:pt x="647" y="49"/>
                  <a:pt x="687" y="49"/>
                  <a:pt x="734" y="55"/>
                </a:cubicBezTo>
                <a:cubicBezTo>
                  <a:pt x="821" y="84"/>
                  <a:pt x="727" y="55"/>
                  <a:pt x="948" y="71"/>
                </a:cubicBezTo>
                <a:cubicBezTo>
                  <a:pt x="984" y="74"/>
                  <a:pt x="1022" y="93"/>
                  <a:pt x="1058" y="102"/>
                </a:cubicBezTo>
                <a:cubicBezTo>
                  <a:pt x="1066" y="107"/>
                  <a:pt x="1075" y="111"/>
                  <a:pt x="1082" y="118"/>
                </a:cubicBezTo>
                <a:cubicBezTo>
                  <a:pt x="1089" y="125"/>
                  <a:pt x="1090" y="136"/>
                  <a:pt x="1097" y="142"/>
                </a:cubicBezTo>
                <a:cubicBezTo>
                  <a:pt x="1111" y="155"/>
                  <a:pt x="1145" y="173"/>
                  <a:pt x="1145" y="173"/>
                </a:cubicBezTo>
                <a:cubicBezTo>
                  <a:pt x="1165" y="223"/>
                  <a:pt x="1180" y="224"/>
                  <a:pt x="1216" y="260"/>
                </a:cubicBezTo>
                <a:cubicBezTo>
                  <a:pt x="1239" y="330"/>
                  <a:pt x="1312" y="327"/>
                  <a:pt x="1366" y="363"/>
                </a:cubicBezTo>
                <a:cubicBezTo>
                  <a:pt x="1381" y="387"/>
                  <a:pt x="1389" y="410"/>
                  <a:pt x="1405" y="434"/>
                </a:cubicBezTo>
                <a:cubicBezTo>
                  <a:pt x="1397" y="500"/>
                  <a:pt x="1405" y="532"/>
                  <a:pt x="1413" y="599"/>
                </a:cubicBezTo>
                <a:cubicBezTo>
                  <a:pt x="1410" y="623"/>
                  <a:pt x="1418" y="650"/>
                  <a:pt x="1405" y="670"/>
                </a:cubicBezTo>
                <a:cubicBezTo>
                  <a:pt x="1396" y="684"/>
                  <a:pt x="1358" y="686"/>
                  <a:pt x="1358" y="686"/>
                </a:cubicBezTo>
                <a:cubicBezTo>
                  <a:pt x="1345" y="726"/>
                  <a:pt x="1316" y="729"/>
                  <a:pt x="1279" y="741"/>
                </a:cubicBezTo>
                <a:cubicBezTo>
                  <a:pt x="1263" y="746"/>
                  <a:pt x="1232" y="757"/>
                  <a:pt x="1232" y="757"/>
                </a:cubicBezTo>
                <a:cubicBezTo>
                  <a:pt x="1148" y="754"/>
                  <a:pt x="1058" y="770"/>
                  <a:pt x="979" y="741"/>
                </a:cubicBezTo>
                <a:cubicBezTo>
                  <a:pt x="921" y="720"/>
                  <a:pt x="885" y="658"/>
                  <a:pt x="829" y="639"/>
                </a:cubicBezTo>
                <a:cubicBezTo>
                  <a:pt x="753" y="614"/>
                  <a:pt x="671" y="613"/>
                  <a:pt x="592" y="607"/>
                </a:cubicBezTo>
                <a:cubicBezTo>
                  <a:pt x="521" y="595"/>
                  <a:pt x="447" y="607"/>
                  <a:pt x="379" y="584"/>
                </a:cubicBezTo>
                <a:cubicBezTo>
                  <a:pt x="371" y="579"/>
                  <a:pt x="364" y="572"/>
                  <a:pt x="356" y="568"/>
                </a:cubicBezTo>
                <a:cubicBezTo>
                  <a:pt x="348" y="564"/>
                  <a:pt x="338" y="566"/>
                  <a:pt x="332" y="560"/>
                </a:cubicBezTo>
                <a:cubicBezTo>
                  <a:pt x="318" y="547"/>
                  <a:pt x="300" y="513"/>
                  <a:pt x="300" y="513"/>
                </a:cubicBezTo>
                <a:cubicBezTo>
                  <a:pt x="298" y="502"/>
                  <a:pt x="299" y="490"/>
                  <a:pt x="293" y="481"/>
                </a:cubicBezTo>
                <a:cubicBezTo>
                  <a:pt x="286" y="470"/>
                  <a:pt x="235" y="435"/>
                  <a:pt x="222" y="426"/>
                </a:cubicBezTo>
                <a:cubicBezTo>
                  <a:pt x="211" y="393"/>
                  <a:pt x="178" y="354"/>
                  <a:pt x="151" y="331"/>
                </a:cubicBezTo>
                <a:cubicBezTo>
                  <a:pt x="131" y="314"/>
                  <a:pt x="80" y="300"/>
                  <a:pt x="80" y="300"/>
                </a:cubicBezTo>
                <a:cubicBezTo>
                  <a:pt x="54" y="283"/>
                  <a:pt x="42" y="261"/>
                  <a:pt x="16" y="244"/>
                </a:cubicBezTo>
                <a:cubicBezTo>
                  <a:pt x="7" y="214"/>
                  <a:pt x="0" y="162"/>
                  <a:pt x="32" y="142"/>
                </a:cubicBezTo>
                <a:cubicBezTo>
                  <a:pt x="46" y="133"/>
                  <a:pt x="80" y="126"/>
                  <a:pt x="80" y="126"/>
                </a:cubicBezTo>
                <a:cubicBezTo>
                  <a:pt x="104" y="129"/>
                  <a:pt x="128" y="128"/>
                  <a:pt x="151" y="134"/>
                </a:cubicBezTo>
                <a:cubicBezTo>
                  <a:pt x="186" y="143"/>
                  <a:pt x="164" y="160"/>
                  <a:pt x="182" y="142"/>
                </a:cubicBezTo>
              </a:path>
            </a:pathLst>
          </a:custGeom>
          <a:solidFill>
            <a:srgbClr val="5F5F5F"/>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983" name="Arc 23"/>
          <p:cNvSpPr>
            <a:spLocks/>
          </p:cNvSpPr>
          <p:nvPr/>
        </p:nvSpPr>
        <p:spPr bwMode="auto">
          <a:xfrm rot="-257025">
            <a:off x="4411664" y="1012825"/>
            <a:ext cx="2600325" cy="2566988"/>
          </a:xfrm>
          <a:custGeom>
            <a:avLst/>
            <a:gdLst>
              <a:gd name="G0" fmla="+- 0 0 0"/>
              <a:gd name="G1" fmla="+- 21469 0 0"/>
              <a:gd name="G2" fmla="+- 21600 0 0"/>
              <a:gd name="T0" fmla="*/ 2372 w 21600"/>
              <a:gd name="T1" fmla="*/ 0 h 24271"/>
              <a:gd name="T2" fmla="*/ 21417 w 21600"/>
              <a:gd name="T3" fmla="*/ 24271 h 24271"/>
              <a:gd name="T4" fmla="*/ 0 w 21600"/>
              <a:gd name="T5" fmla="*/ 21469 h 24271"/>
            </a:gdLst>
            <a:ahLst/>
            <a:cxnLst>
              <a:cxn ang="0">
                <a:pos x="T0" y="T1"/>
              </a:cxn>
              <a:cxn ang="0">
                <a:pos x="T2" y="T3"/>
              </a:cxn>
              <a:cxn ang="0">
                <a:pos x="T4" y="T5"/>
              </a:cxn>
            </a:cxnLst>
            <a:rect l="0" t="0" r="r" b="b"/>
            <a:pathLst>
              <a:path w="21600" h="24271" fill="none" extrusionOk="0">
                <a:moveTo>
                  <a:pt x="2372" y="-1"/>
                </a:moveTo>
                <a:cubicBezTo>
                  <a:pt x="13316" y="1208"/>
                  <a:pt x="21600" y="10457"/>
                  <a:pt x="21600" y="21469"/>
                </a:cubicBezTo>
                <a:cubicBezTo>
                  <a:pt x="21600" y="22405"/>
                  <a:pt x="21539" y="23341"/>
                  <a:pt x="21417" y="24271"/>
                </a:cubicBezTo>
              </a:path>
              <a:path w="21600" h="24271" stroke="0" extrusionOk="0">
                <a:moveTo>
                  <a:pt x="2372" y="-1"/>
                </a:moveTo>
                <a:cubicBezTo>
                  <a:pt x="13316" y="1208"/>
                  <a:pt x="21600" y="10457"/>
                  <a:pt x="21600" y="21469"/>
                </a:cubicBezTo>
                <a:cubicBezTo>
                  <a:pt x="21600" y="22405"/>
                  <a:pt x="21539" y="23341"/>
                  <a:pt x="21417" y="24271"/>
                </a:cubicBezTo>
                <a:lnTo>
                  <a:pt x="0" y="21469"/>
                </a:lnTo>
                <a:close/>
              </a:path>
            </a:pathLst>
          </a:custGeom>
          <a:noFill/>
          <a:ln w="101600">
            <a:solidFill>
              <a:srgbClr val="FC0128"/>
            </a:solidFill>
            <a:prstDash val="sysDot"/>
            <a:round/>
            <a:headEnd/>
            <a:tailEnd/>
          </a:ln>
          <a:effectLst>
            <a:outerShdw blurRad="63500" dist="74053" dir="35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ctrTitle"/>
          </p:nvPr>
        </p:nvSpPr>
        <p:spPr>
          <a:xfrm>
            <a:off x="3068639" y="1300164"/>
            <a:ext cx="5407185" cy="2490425"/>
          </a:xfrm>
          <a:ln w="12700">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kern="1200" dirty="0">
                <a:solidFill>
                  <a:srgbClr val="51DC00"/>
                </a:solidFill>
                <a:latin typeface="Arial" panose="020B0604020202020204" pitchFamily="34" charset="0"/>
                <a:ea typeface="+mn-ea"/>
                <a:cs typeface="Arial" panose="020B0604020202020204" pitchFamily="34" charset="0"/>
              </a:rPr>
              <a:t>A R C</a:t>
            </a:r>
          </a:p>
        </p:txBody>
      </p:sp>
    </p:spTree>
    <p:extLst>
      <p:ext uri="{BB962C8B-B14F-4D97-AF65-F5344CB8AC3E}">
        <p14:creationId xmlns:p14="http://schemas.microsoft.com/office/powerpoint/2010/main" val="3583427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0983"/>
                                        </p:tgtEl>
                                        <p:attrNameLst>
                                          <p:attrName>style.visibility</p:attrName>
                                        </p:attrNameLst>
                                      </p:cBhvr>
                                      <p:to>
                                        <p:strVal val="visible"/>
                                      </p:to>
                                    </p:set>
                                    <p:animEffect transition="in" filter="wipe(down)">
                                      <p:cBhvr>
                                        <p:cTn id="7" dur="2000"/>
                                        <p:tgtEl>
                                          <p:spTgt spid="40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5937" name="Freeform 11"/>
          <p:cNvSpPr>
            <a:spLocks/>
          </p:cNvSpPr>
          <p:nvPr/>
        </p:nvSpPr>
        <p:spPr bwMode="auto">
          <a:xfrm>
            <a:off x="7131052" y="2638426"/>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3"/>
          <p:cNvSpPr txBox="1">
            <a:spLocks noChangeArrowheads="1"/>
          </p:cNvSpPr>
          <p:nvPr/>
        </p:nvSpPr>
        <p:spPr bwMode="auto">
          <a:xfrm>
            <a:off x="1571604" y="2451100"/>
            <a:ext cx="6858022" cy="4114800"/>
          </a:xfrm>
          <a:prstGeom prst="rect">
            <a:avLst/>
          </a:prstGeom>
          <a:ln w="12700">
            <a:miter lim="800000"/>
            <a:headEnd/>
            <a:tailEnd/>
          </a:ln>
        </p:spPr>
        <p:txBody>
          <a:bodyPr lIns="90487" tIns="44450" rIns="90487" bIns="44450"/>
          <a:lstStyle>
            <a:lvl1pPr marL="0" indent="0" algn="ctr" rtl="0" eaLnBrk="0" fontAlgn="base" hangingPunct="0">
              <a:spcBef>
                <a:spcPct val="20000"/>
              </a:spcBef>
              <a:spcAft>
                <a:spcPct val="0"/>
              </a:spcAft>
              <a:buClr>
                <a:schemeClr val="accent2"/>
              </a:buClr>
              <a:buSzPct val="75000"/>
              <a:buFont typeface="Monotype Sorts" charset="0"/>
              <a:buNone/>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457200" indent="0" algn="ctr" rtl="0" eaLnBrk="0" fontAlgn="base" hangingPunct="0">
              <a:spcBef>
                <a:spcPct val="20000"/>
              </a:spcBef>
              <a:spcAft>
                <a:spcPct val="0"/>
              </a:spcAft>
              <a:buClr>
                <a:schemeClr val="tx2"/>
              </a:buClr>
              <a:buSzPct val="100000"/>
              <a:buNone/>
              <a:defRPr sz="2800">
                <a:solidFill>
                  <a:schemeClr val="tx1"/>
                </a:solidFill>
                <a:effectLst>
                  <a:outerShdw blurRad="38100" dist="38100" dir="2700000" algn="tl">
                    <a:srgbClr val="000000"/>
                  </a:outerShdw>
                </a:effectLst>
                <a:latin typeface="+mn-lt"/>
                <a:ea typeface="ＭＳ Ｐゴシック" pitchFamily="-107" charset="-128"/>
              </a:defRPr>
            </a:lvl2pPr>
            <a:lvl3pPr marL="914400" indent="0" algn="ctr" rtl="0" eaLnBrk="0" fontAlgn="base" hangingPunct="0">
              <a:spcBef>
                <a:spcPct val="20000"/>
              </a:spcBef>
              <a:spcAft>
                <a:spcPct val="0"/>
              </a:spcAft>
              <a:buClr>
                <a:schemeClr val="tx2"/>
              </a:buClr>
              <a:buSzPct val="100000"/>
              <a:buNone/>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3716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Geneva" charset="-128"/>
                <a:cs typeface="Geneva" charset="0"/>
              </a:defRPr>
            </a:lvl4pPr>
            <a:lvl5pPr marL="18288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2860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6pPr>
            <a:lvl7pPr marL="27432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7pPr>
            <a:lvl8pPr marL="32004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8pPr>
            <a:lvl9pPr marL="36576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2179638" marR="0" lvl="0" indent="-866775" algn="r" defTabSz="1033463" rtl="1"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en-US" sz="7200" b="1" i="0"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A</a:t>
            </a:r>
            <a:r>
              <a:rPr kumimoji="0" lang="en-US" sz="7200" b="1" i="0" u="none" strike="noStrike" kern="1200" cap="none" spc="0" normalizeH="0" baseline="0" noProof="0" dirty="0">
                <a:ln>
                  <a:noFill/>
                </a:ln>
                <a:solidFill>
                  <a:srgbClr val="00FF0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  </a:t>
            </a:r>
            <a:r>
              <a:rPr kumimoji="0" lang="ar-JO" sz="7200" b="1" i="0" u="none" strike="noStrike" kern="1200" cap="none" spc="0" normalizeH="0" baseline="0" noProof="0" dirty="0">
                <a:ln>
                  <a:noFill/>
                </a:ln>
                <a:solidFill>
                  <a:srgbClr val="00FF0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الفوضى</a:t>
            </a:r>
            <a:endParaRPr kumimoji="0" lang="en-US" sz="7200" b="1" i="0" u="none" strike="noStrike" kern="1200" cap="none" spc="0" normalizeH="0" baseline="0" noProof="0" dirty="0">
              <a:ln>
                <a:noFill/>
              </a:ln>
              <a:solidFill>
                <a:srgbClr val="00FF0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endParaRPr>
          </a:p>
          <a:p>
            <a:pPr marL="2179638" marR="0" lvl="0" indent="-866775" algn="r" defTabSz="1033463" rtl="1"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en-US" sz="7200" b="1" i="0"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R</a:t>
            </a:r>
            <a:r>
              <a:rPr kumimoji="0" lang="en-US" sz="7200" b="1" i="0" u="none" strike="noStrike" kern="1200" cap="none" spc="0" normalizeH="0" baseline="0" noProof="0" dirty="0">
                <a:ln>
                  <a:noFill/>
                </a:ln>
                <a:solidFill>
                  <a:srgbClr val="00FF0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  </a:t>
            </a:r>
            <a:r>
              <a:rPr kumimoji="0" lang="ar-JO" sz="7200" b="1" i="0" u="none" strike="noStrike" kern="1200" cap="none" spc="0" normalizeH="0" baseline="0" noProof="0" dirty="0">
                <a:ln>
                  <a:noFill/>
                </a:ln>
                <a:solidFill>
                  <a:srgbClr val="00FF0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الملكية</a:t>
            </a:r>
            <a:endParaRPr kumimoji="0" lang="en-US" sz="7200" b="1" i="0" u="none" strike="noStrike" kern="1200" cap="none" spc="0" normalizeH="0" baseline="0" noProof="0" dirty="0">
              <a:ln>
                <a:noFill/>
              </a:ln>
              <a:solidFill>
                <a:srgbClr val="00FF0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endParaRPr>
          </a:p>
          <a:p>
            <a:pPr marL="2179638" marR="0" lvl="0" indent="-866775" algn="r" defTabSz="1033463" rtl="1"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en-US" sz="7200" b="1" i="0"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C</a:t>
            </a:r>
            <a:r>
              <a:rPr kumimoji="0" lang="en-US" sz="7200" b="1" i="0" u="none" strike="noStrike" kern="1200" cap="none" spc="0" normalizeH="0" baseline="0" noProof="0" dirty="0">
                <a:ln>
                  <a:noFill/>
                </a:ln>
                <a:solidFill>
                  <a:srgbClr val="00FF0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  </a:t>
            </a:r>
            <a:r>
              <a:rPr kumimoji="0" lang="ar-JO" sz="7200" b="1" i="0" u="none" strike="noStrike" kern="1200" cap="none" spc="0" normalizeH="0" baseline="0" noProof="0" dirty="0">
                <a:ln>
                  <a:noFill/>
                </a:ln>
                <a:solidFill>
                  <a:srgbClr val="00FF0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السبي</a:t>
            </a:r>
            <a:endParaRPr kumimoji="0" lang="en-US" sz="7200" b="1" i="0" u="none" strike="noStrike" kern="1200" cap="none" spc="0" normalizeH="0" baseline="0" noProof="0" dirty="0">
              <a:ln>
                <a:noFill/>
              </a:ln>
              <a:solidFill>
                <a:srgbClr val="00FF0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8914" name="Rectangle 2"/>
          <p:cNvSpPr>
            <a:spLocks noGrp="1" noChangeArrowheads="1"/>
          </p:cNvSpPr>
          <p:nvPr>
            <p:ph type="ctrTitle"/>
          </p:nvPr>
        </p:nvSpPr>
        <p:spPr bwMode="auto">
          <a:xfrm>
            <a:off x="679451" y="12954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4800" dirty="0">
                <a:solidFill>
                  <a:srgbClr val="FAFD00"/>
                </a:solidFill>
                <a:latin typeface="Arial" panose="020B0604020202020204" pitchFamily="34" charset="0"/>
                <a:ea typeface="ＭＳ Ｐゴシック" charset="0"/>
                <a:cs typeface="Arial" panose="020B0604020202020204" pitchFamily="34" charset="0"/>
              </a:rPr>
              <a:t>المجتمعات الثلاثة</a:t>
            </a:r>
            <a:endParaRPr lang="en-US" sz="4800"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8916" name="Rectangle 4"/>
          <p:cNvSpPr>
            <a:spLocks noChangeArrowheads="1"/>
          </p:cNvSpPr>
          <p:nvPr/>
        </p:nvSpPr>
        <p:spPr bwMode="auto">
          <a:xfrm>
            <a:off x="620714" y="158751"/>
            <a:ext cx="742951"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8919" name="Rectangle 7"/>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8920" name="Line 8"/>
          <p:cNvSpPr>
            <a:spLocks noChangeShapeType="1"/>
          </p:cNvSpPr>
          <p:nvPr/>
        </p:nvSpPr>
        <p:spPr bwMode="auto">
          <a:xfrm>
            <a:off x="925514"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95943" name="Text Box 15"/>
          <p:cNvSpPr txBox="1">
            <a:spLocks noChangeArrowheads="1"/>
          </p:cNvSpPr>
          <p:nvPr/>
        </p:nvSpPr>
        <p:spPr bwMode="auto">
          <a:xfrm>
            <a:off x="8753185"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95944" name="Text Box 17"/>
          <p:cNvSpPr txBox="1">
            <a:spLocks noChangeArrowheads="1"/>
          </p:cNvSpPr>
          <p:nvPr/>
        </p:nvSpPr>
        <p:spPr bwMode="auto">
          <a:xfrm>
            <a:off x="8832559" y="61832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5945" name="Text Box 18"/>
          <p:cNvSpPr txBox="1">
            <a:spLocks noChangeArrowheads="1"/>
          </p:cNvSpPr>
          <p:nvPr/>
        </p:nvSpPr>
        <p:spPr bwMode="auto">
          <a:xfrm>
            <a:off x="8364247" y="6485037"/>
            <a:ext cx="18473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5946" name="Text Box 19"/>
          <p:cNvSpPr txBox="1">
            <a:spLocks noChangeArrowheads="1"/>
          </p:cNvSpPr>
          <p:nvPr/>
        </p:nvSpPr>
        <p:spPr bwMode="auto">
          <a:xfrm>
            <a:off x="8086580" y="6523753"/>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54</a:t>
            </a:r>
          </a:p>
        </p:txBody>
      </p:sp>
      <p:sp>
        <p:nvSpPr>
          <p:cNvPr id="295947" name="Text Box 20"/>
          <p:cNvSpPr txBox="1">
            <a:spLocks noChangeArrowheads="1"/>
          </p:cNvSpPr>
          <p:nvPr/>
        </p:nvSpPr>
        <p:spPr bwMode="auto">
          <a:xfrm>
            <a:off x="8739828" y="6399184"/>
            <a:ext cx="32733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6</a:t>
            </a:r>
          </a:p>
        </p:txBody>
      </p:sp>
      <p:sp>
        <p:nvSpPr>
          <p:cNvPr id="295948" name="Text Box 22"/>
          <p:cNvSpPr txBox="1">
            <a:spLocks noChangeArrowheads="1"/>
          </p:cNvSpPr>
          <p:nvPr/>
        </p:nvSpPr>
        <p:spPr bwMode="auto">
          <a:xfrm>
            <a:off x="7085233" y="6269444"/>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p>
        </p:txBody>
      </p:sp>
      <p:sp>
        <p:nvSpPr>
          <p:cNvPr id="38925" name="Oval 13"/>
          <p:cNvSpPr>
            <a:spLocks noChangeArrowheads="1"/>
          </p:cNvSpPr>
          <p:nvPr/>
        </p:nvSpPr>
        <p:spPr bwMode="auto">
          <a:xfrm>
            <a:off x="2605088" y="3884614"/>
            <a:ext cx="1189037"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8926" name="Oval 14"/>
          <p:cNvSpPr>
            <a:spLocks noChangeArrowheads="1"/>
          </p:cNvSpPr>
          <p:nvPr/>
        </p:nvSpPr>
        <p:spPr bwMode="auto">
          <a:xfrm>
            <a:off x="2608262" y="5172076"/>
            <a:ext cx="1187451"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8924" name="Oval 12"/>
          <p:cNvSpPr>
            <a:spLocks noChangeArrowheads="1"/>
          </p:cNvSpPr>
          <p:nvPr/>
        </p:nvSpPr>
        <p:spPr bwMode="auto">
          <a:xfrm>
            <a:off x="2601914" y="2584451"/>
            <a:ext cx="1190625"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099766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38914"/>
                                        </p:tgtEl>
                                        <p:attrNameLst>
                                          <p:attrName>style.visibility</p:attrName>
                                        </p:attrNameLst>
                                      </p:cBhvr>
                                      <p:to>
                                        <p:strVal val="visible"/>
                                      </p:to>
                                    </p:set>
                                    <p:anim calcmode="lin" valueType="num">
                                      <p:cBhvr additive="base">
                                        <p:cTn id="7" dur="500" fill="hold"/>
                                        <p:tgtEl>
                                          <p:spTgt spid="38914"/>
                                        </p:tgtEl>
                                        <p:attrNameLst>
                                          <p:attrName>ppt_x</p:attrName>
                                        </p:attrNameLst>
                                      </p:cBhvr>
                                      <p:tavLst>
                                        <p:tav tm="0">
                                          <p:val>
                                            <p:strVal val="0-#ppt_w/2"/>
                                          </p:val>
                                        </p:tav>
                                        <p:tav tm="100000">
                                          <p:val>
                                            <p:strVal val="#ppt_x"/>
                                          </p:val>
                                        </p:tav>
                                      </p:tavLst>
                                    </p:anim>
                                    <p:anim calcmode="lin" valueType="num">
                                      <p:cBhvr additive="base">
                                        <p:cTn id="8"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box(out)">
                                      <p:cBhvr>
                                        <p:cTn id="13" dur="500"/>
                                        <p:tgtEl>
                                          <p:spTgt spid="17">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Effect transition="in" filter="box(out)">
                                      <p:cBhvr>
                                        <p:cTn id="18" dur="500"/>
                                        <p:tgtEl>
                                          <p:spTgt spid="17">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Effect transition="in" filter="box(out)">
                                      <p:cBhvr>
                                        <p:cTn id="23" dur="500"/>
                                        <p:tgtEl>
                                          <p:spTgt spid="1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38924"/>
                                        </p:tgtEl>
                                        <p:attrNameLst>
                                          <p:attrName>style.visibility</p:attrName>
                                        </p:attrNameLst>
                                      </p:cBhvr>
                                      <p:to>
                                        <p:strVal val="visible"/>
                                      </p:to>
                                    </p:set>
                                    <p:anim calcmode="lin" valueType="num">
                                      <p:cBhvr>
                                        <p:cTn id="28" dur="500" fill="hold"/>
                                        <p:tgtEl>
                                          <p:spTgt spid="38924"/>
                                        </p:tgtEl>
                                        <p:attrNameLst>
                                          <p:attrName>ppt_w</p:attrName>
                                        </p:attrNameLst>
                                      </p:cBhvr>
                                      <p:tavLst>
                                        <p:tav tm="0">
                                          <p:val>
                                            <p:fltVal val="0"/>
                                          </p:val>
                                        </p:tav>
                                        <p:tav tm="100000">
                                          <p:val>
                                            <p:strVal val="#ppt_w"/>
                                          </p:val>
                                        </p:tav>
                                      </p:tavLst>
                                    </p:anim>
                                    <p:anim calcmode="lin" valueType="num">
                                      <p:cBhvr>
                                        <p:cTn id="29" dur="500" fill="hold"/>
                                        <p:tgtEl>
                                          <p:spTgt spid="38924"/>
                                        </p:tgtEl>
                                        <p:attrNameLst>
                                          <p:attrName>ppt_h</p:attrName>
                                        </p:attrNameLst>
                                      </p:cBhvr>
                                      <p:tavLst>
                                        <p:tav tm="0">
                                          <p:val>
                                            <p:fltVal val="0"/>
                                          </p:val>
                                        </p:tav>
                                        <p:tav tm="100000">
                                          <p:val>
                                            <p:strVal val="#ppt_h"/>
                                          </p:val>
                                        </p:tav>
                                      </p:tavLst>
                                    </p:anim>
                                    <p:anim calcmode="lin" valueType="num">
                                      <p:cBhvr>
                                        <p:cTn id="30" dur="500" fill="hold"/>
                                        <p:tgtEl>
                                          <p:spTgt spid="38924"/>
                                        </p:tgtEl>
                                        <p:attrNameLst>
                                          <p:attrName>ppt_x</p:attrName>
                                        </p:attrNameLst>
                                      </p:cBhvr>
                                      <p:tavLst>
                                        <p:tav tm="0">
                                          <p:val>
                                            <p:fltVal val="0.5"/>
                                          </p:val>
                                        </p:tav>
                                        <p:tav tm="100000">
                                          <p:val>
                                            <p:strVal val="#ppt_x"/>
                                          </p:val>
                                        </p:tav>
                                      </p:tavLst>
                                    </p:anim>
                                    <p:anim calcmode="lin" valueType="num">
                                      <p:cBhvr>
                                        <p:cTn id="31" dur="500" fill="hold"/>
                                        <p:tgtEl>
                                          <p:spTgt spid="38924"/>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38925"/>
                                        </p:tgtEl>
                                        <p:attrNameLst>
                                          <p:attrName>style.visibility</p:attrName>
                                        </p:attrNameLst>
                                      </p:cBhvr>
                                      <p:to>
                                        <p:strVal val="visible"/>
                                      </p:to>
                                    </p:set>
                                    <p:anim calcmode="lin" valueType="num">
                                      <p:cBhvr>
                                        <p:cTn id="36" dur="500" fill="hold"/>
                                        <p:tgtEl>
                                          <p:spTgt spid="38925"/>
                                        </p:tgtEl>
                                        <p:attrNameLst>
                                          <p:attrName>ppt_w</p:attrName>
                                        </p:attrNameLst>
                                      </p:cBhvr>
                                      <p:tavLst>
                                        <p:tav tm="0">
                                          <p:val>
                                            <p:fltVal val="0"/>
                                          </p:val>
                                        </p:tav>
                                        <p:tav tm="100000">
                                          <p:val>
                                            <p:strVal val="#ppt_w"/>
                                          </p:val>
                                        </p:tav>
                                      </p:tavLst>
                                    </p:anim>
                                    <p:anim calcmode="lin" valueType="num">
                                      <p:cBhvr>
                                        <p:cTn id="37" dur="500" fill="hold"/>
                                        <p:tgtEl>
                                          <p:spTgt spid="38925"/>
                                        </p:tgtEl>
                                        <p:attrNameLst>
                                          <p:attrName>ppt_h</p:attrName>
                                        </p:attrNameLst>
                                      </p:cBhvr>
                                      <p:tavLst>
                                        <p:tav tm="0">
                                          <p:val>
                                            <p:fltVal val="0"/>
                                          </p:val>
                                        </p:tav>
                                        <p:tav tm="100000">
                                          <p:val>
                                            <p:strVal val="#ppt_h"/>
                                          </p:val>
                                        </p:tav>
                                      </p:tavLst>
                                    </p:anim>
                                    <p:anim calcmode="lin" valueType="num">
                                      <p:cBhvr>
                                        <p:cTn id="38" dur="500" fill="hold"/>
                                        <p:tgtEl>
                                          <p:spTgt spid="38925"/>
                                        </p:tgtEl>
                                        <p:attrNameLst>
                                          <p:attrName>ppt_x</p:attrName>
                                        </p:attrNameLst>
                                      </p:cBhvr>
                                      <p:tavLst>
                                        <p:tav tm="0">
                                          <p:val>
                                            <p:fltVal val="0.5"/>
                                          </p:val>
                                        </p:tav>
                                        <p:tav tm="100000">
                                          <p:val>
                                            <p:strVal val="#ppt_x"/>
                                          </p:val>
                                        </p:tav>
                                      </p:tavLst>
                                    </p:anim>
                                    <p:anim calcmode="lin" valueType="num">
                                      <p:cBhvr>
                                        <p:cTn id="39" dur="500" fill="hold"/>
                                        <p:tgtEl>
                                          <p:spTgt spid="38925"/>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grpId="0" nodeType="clickEffect">
                                  <p:stCondLst>
                                    <p:cond delay="0"/>
                                  </p:stCondLst>
                                  <p:childTnLst>
                                    <p:set>
                                      <p:cBhvr>
                                        <p:cTn id="43" dur="1" fill="hold">
                                          <p:stCondLst>
                                            <p:cond delay="0"/>
                                          </p:stCondLst>
                                        </p:cTn>
                                        <p:tgtEl>
                                          <p:spTgt spid="38926"/>
                                        </p:tgtEl>
                                        <p:attrNameLst>
                                          <p:attrName>style.visibility</p:attrName>
                                        </p:attrNameLst>
                                      </p:cBhvr>
                                      <p:to>
                                        <p:strVal val="visible"/>
                                      </p:to>
                                    </p:set>
                                    <p:anim calcmode="lin" valueType="num">
                                      <p:cBhvr>
                                        <p:cTn id="44" dur="500" fill="hold"/>
                                        <p:tgtEl>
                                          <p:spTgt spid="38926"/>
                                        </p:tgtEl>
                                        <p:attrNameLst>
                                          <p:attrName>ppt_w</p:attrName>
                                        </p:attrNameLst>
                                      </p:cBhvr>
                                      <p:tavLst>
                                        <p:tav tm="0">
                                          <p:val>
                                            <p:fltVal val="0"/>
                                          </p:val>
                                        </p:tav>
                                        <p:tav tm="100000">
                                          <p:val>
                                            <p:strVal val="#ppt_w"/>
                                          </p:val>
                                        </p:tav>
                                      </p:tavLst>
                                    </p:anim>
                                    <p:anim calcmode="lin" valueType="num">
                                      <p:cBhvr>
                                        <p:cTn id="45" dur="500" fill="hold"/>
                                        <p:tgtEl>
                                          <p:spTgt spid="38926"/>
                                        </p:tgtEl>
                                        <p:attrNameLst>
                                          <p:attrName>ppt_h</p:attrName>
                                        </p:attrNameLst>
                                      </p:cBhvr>
                                      <p:tavLst>
                                        <p:tav tm="0">
                                          <p:val>
                                            <p:fltVal val="0"/>
                                          </p:val>
                                        </p:tav>
                                        <p:tav tm="100000">
                                          <p:val>
                                            <p:strVal val="#ppt_h"/>
                                          </p:val>
                                        </p:tav>
                                      </p:tavLst>
                                    </p:anim>
                                    <p:anim calcmode="lin" valueType="num">
                                      <p:cBhvr>
                                        <p:cTn id="46" dur="500" fill="hold"/>
                                        <p:tgtEl>
                                          <p:spTgt spid="38926"/>
                                        </p:tgtEl>
                                        <p:attrNameLst>
                                          <p:attrName>ppt_x</p:attrName>
                                        </p:attrNameLst>
                                      </p:cBhvr>
                                      <p:tavLst>
                                        <p:tav tm="0">
                                          <p:val>
                                            <p:fltVal val="0.5"/>
                                          </p:val>
                                        </p:tav>
                                        <p:tav tm="100000">
                                          <p:val>
                                            <p:strVal val="#ppt_x"/>
                                          </p:val>
                                        </p:tav>
                                      </p:tavLst>
                                    </p:anim>
                                    <p:anim calcmode="lin" valueType="num">
                                      <p:cBhvr>
                                        <p:cTn id="47" dur="500" fill="hold"/>
                                        <p:tgtEl>
                                          <p:spTgt spid="38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utoUpdateAnimBg="0"/>
      <p:bldP spid="38914" grpId="0" animBg="1" autoUpdateAnimBg="0"/>
      <p:bldP spid="38925" grpId="0" animBg="1"/>
      <p:bldP spid="38926" grpId="0" animBg="1"/>
      <p:bldP spid="38924"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3"/>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3012" name="Line 4"/>
          <p:cNvSpPr>
            <a:spLocks noChangeShapeType="1"/>
          </p:cNvSpPr>
          <p:nvPr/>
        </p:nvSpPr>
        <p:spPr bwMode="auto">
          <a:xfrm>
            <a:off x="925514"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987" name="Freeform 7"/>
          <p:cNvSpPr>
            <a:spLocks/>
          </p:cNvSpPr>
          <p:nvPr/>
        </p:nvSpPr>
        <p:spPr bwMode="auto">
          <a:xfrm>
            <a:off x="7131052" y="2638426"/>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988" name="Text Box 9"/>
          <p:cNvSpPr txBox="1">
            <a:spLocks noChangeArrowheads="1"/>
          </p:cNvSpPr>
          <p:nvPr/>
        </p:nvSpPr>
        <p:spPr bwMode="auto">
          <a:xfrm>
            <a:off x="8753475"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97989" name="Text Box 13"/>
          <p:cNvSpPr txBox="1">
            <a:spLocks noChangeArrowheads="1"/>
          </p:cNvSpPr>
          <p:nvPr/>
        </p:nvSpPr>
        <p:spPr bwMode="auto">
          <a:xfrm>
            <a:off x="8085139" y="6523753"/>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55</a:t>
            </a:r>
          </a:p>
        </p:txBody>
      </p:sp>
      <p:sp>
        <p:nvSpPr>
          <p:cNvPr id="297990" name="Text Box 15"/>
          <p:cNvSpPr txBox="1">
            <a:spLocks noChangeArrowheads="1"/>
          </p:cNvSpPr>
          <p:nvPr/>
        </p:nvSpPr>
        <p:spPr bwMode="auto">
          <a:xfrm>
            <a:off x="7092951" y="6269444"/>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p>
        </p:txBody>
      </p:sp>
      <p:sp>
        <p:nvSpPr>
          <p:cNvPr id="9" name="Rectangle 2"/>
          <p:cNvSpPr txBox="1">
            <a:spLocks noChangeArrowheads="1"/>
          </p:cNvSpPr>
          <p:nvPr/>
        </p:nvSpPr>
        <p:spPr bwMode="auto">
          <a:xfrm>
            <a:off x="560388" y="250826"/>
            <a:ext cx="7772400" cy="6219825"/>
          </a:xfrm>
          <a:prstGeom prst="rect">
            <a:avLst/>
          </a:prstGeom>
          <a:ln w="12700">
            <a:miter lim="800000"/>
            <a:headEnd/>
            <a:tailEnd/>
          </a:ln>
          <a:effectLst>
            <a:outerShdw blurRad="63500" dist="107763" dir="2700000" algn="ctr" rotWithShape="0">
              <a:schemeClr val="bg2"/>
            </a:outerShdw>
          </a:effectLst>
        </p:spPr>
        <p:txBody>
          <a:bodyPr lIns="90487" tIns="44450" rIns="90487" bIns="44450"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marL="0" marR="0" lvl="0" indent="0" algn="ctr" defTabSz="914400" rtl="0" eaLnBrk="0" fontAlgn="base" latinLnBrk="0" hangingPunct="0">
              <a:lnSpc>
                <a:spcPct val="45000"/>
              </a:lnSpc>
              <a:spcBef>
                <a:spcPct val="0"/>
              </a:spcBef>
              <a:spcAft>
                <a:spcPct val="0"/>
              </a:spcAft>
              <a:buClrTx/>
              <a:buSzTx/>
              <a:buFontTx/>
              <a:buNone/>
              <a:tabLst/>
              <a:defRPr/>
            </a:pPr>
            <a:br>
              <a:rPr kumimoji="0" lang="en-US" sz="4400" b="1" i="0" u="none" strike="noStrike" kern="1200" cap="none" spc="0" normalizeH="0" baseline="0" noProof="0" dirty="0">
                <a:ln>
                  <a:noFill/>
                </a:ln>
                <a:solidFill>
                  <a:srgbClr val="FFD34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400" b="1" i="0" u="none" strike="noStrike" kern="1200" cap="none" spc="0" normalizeH="0" baseline="0" noProof="0" dirty="0">
                <a:ln>
                  <a:noFill/>
                </a:ln>
                <a:solidFill>
                  <a:srgbClr val="FFD34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br>
              <a:rPr kumimoji="0" lang="en-US" sz="48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1200" cap="none" spc="0" normalizeH="0" baseline="0" noProof="0" dirty="0">
                <a:ln>
                  <a:noFill/>
                </a:ln>
                <a:solidFill>
                  <a:srgbClr val="FF5008"/>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إبراهيم</a:t>
            </a:r>
            <a:br>
              <a:rPr kumimoji="0" lang="en-US" sz="4800" b="1" i="0" u="none" strike="noStrike" kern="1200" cap="none" spc="0" normalizeH="0" baseline="0" noProof="0" dirty="0">
                <a:ln>
                  <a:noFill/>
                </a:ln>
                <a:solidFill>
                  <a:srgbClr val="FF5008"/>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i="0" u="none" strike="noStrike" kern="1200" cap="none" spc="0" normalizeH="0" baseline="0" noProof="0" dirty="0">
                <a:ln>
                  <a:noFill/>
                </a:ln>
                <a:solidFill>
                  <a:srgbClr val="FF5008"/>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1200" cap="none" spc="0" normalizeH="0" baseline="0" noProof="0" dirty="0">
                <a:ln>
                  <a:noFill/>
                </a:ln>
                <a:solidFill>
                  <a:srgbClr val="FF5008"/>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يوسف</a:t>
            </a:r>
            <a:br>
              <a:rPr kumimoji="0" lang="en-US" sz="4800" b="1" i="0" u="none" strike="noStrike" kern="1200" cap="none" spc="0" normalizeH="0" baseline="0" noProof="0" dirty="0">
                <a:ln>
                  <a:noFill/>
                </a:ln>
                <a:solidFill>
                  <a:srgbClr val="FF5008"/>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i="0" u="none" strike="noStrike" kern="1200" cap="none" spc="0" normalizeH="0" baseline="0" noProof="0" dirty="0">
                <a:ln>
                  <a:noFill/>
                </a:ln>
                <a:solidFill>
                  <a:srgbClr val="FF5008"/>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1200" cap="none" spc="0" normalizeH="0" baseline="0" noProof="0" dirty="0">
                <a:ln>
                  <a:noFill/>
                </a:ln>
                <a:solidFill>
                  <a:srgbClr val="FF5008"/>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موسى</a:t>
            </a:r>
            <a:br>
              <a:rPr kumimoji="0" lang="en-US" sz="4800" b="1" i="0" u="none" strike="noStrike" kern="1200" cap="none" spc="0" normalizeH="0" baseline="0" noProof="0" dirty="0">
                <a:ln>
                  <a:noFill/>
                </a:ln>
                <a:solidFill>
                  <a:srgbClr val="FF5008"/>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i="0" u="none" strike="noStrike" kern="1200" cap="none" spc="0" normalizeH="0" baseline="0" noProof="0" dirty="0">
                <a:ln>
                  <a:noFill/>
                </a:ln>
                <a:solidFill>
                  <a:srgbClr val="FF5008"/>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1200" cap="none" spc="0" normalizeH="0" baseline="0" noProof="0" dirty="0">
                <a:ln>
                  <a:noFill/>
                </a:ln>
                <a:solidFill>
                  <a:srgbClr val="FF5008"/>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يشوع</a:t>
            </a:r>
            <a:br>
              <a:rPr kumimoji="0" lang="en-US" sz="4800" b="1" i="0" u="none" strike="noStrike" kern="1200" cap="none" spc="0" normalizeH="0" baseline="0" noProof="0" dirty="0">
                <a:ln>
                  <a:noFill/>
                </a:ln>
                <a:solidFill>
                  <a:srgbClr val="FF5008"/>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i="0" u="none" strike="noStrike" kern="1200" cap="none" spc="0" normalizeH="0" baseline="0" noProof="0" dirty="0">
                <a:ln>
                  <a:noFill/>
                </a:ln>
                <a:solidFill>
                  <a:srgbClr val="FFD34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الفوضى</a:t>
            </a:r>
            <a:br>
              <a:rPr kumimoji="0" lang="en-US" sz="48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الملكية</a:t>
            </a:r>
            <a:br>
              <a:rPr kumimoji="0" lang="en-US" sz="48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السبي</a:t>
            </a:r>
            <a:r>
              <a:rPr kumimoji="0" lang="en-US" sz="48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2" name="Title 1"/>
          <p:cNvSpPr>
            <a:spLocks noGrp="1"/>
          </p:cNvSpPr>
          <p:nvPr>
            <p:ph type="ctrTitle"/>
          </p:nvPr>
        </p:nvSpPr>
        <p:spPr>
          <a:xfrm>
            <a:off x="9144001" y="2882900"/>
            <a:ext cx="1885951" cy="2541588"/>
          </a:xfrm>
        </p:spPr>
        <p:txBody>
          <a:bodyPr/>
          <a:lstStyle/>
          <a:p>
            <a:pPr>
              <a:defRPr/>
            </a:pPr>
            <a:r>
              <a:rPr lang="ar-JO" dirty="0">
                <a:latin typeface="Arial" panose="020B0604020202020204" pitchFamily="34" charset="0"/>
                <a:cs typeface="Arial" panose="020B0604020202020204" pitchFamily="34" charset="0"/>
              </a:rPr>
              <a:t>نظرة</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على</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العهد</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القديم</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34889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3"/>
          <p:cNvSpPr>
            <a:spLocks noChangeArrowheads="1"/>
          </p:cNvSpPr>
          <p:nvPr/>
        </p:nvSpPr>
        <p:spPr bwMode="auto">
          <a:xfrm>
            <a:off x="2570164" y="828676"/>
            <a:ext cx="4587875" cy="682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061" name="Rectangle 5"/>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5062" name="Line 6"/>
          <p:cNvSpPr>
            <a:spLocks noChangeShapeType="1"/>
          </p:cNvSpPr>
          <p:nvPr/>
        </p:nvSpPr>
        <p:spPr bwMode="auto">
          <a:xfrm>
            <a:off x="925514"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063" name="Rectangle 7"/>
          <p:cNvSpPr>
            <a:spLocks noChangeArrowheads="1"/>
          </p:cNvSpPr>
          <p:nvPr/>
        </p:nvSpPr>
        <p:spPr bwMode="auto">
          <a:xfrm>
            <a:off x="3363913" y="508001"/>
            <a:ext cx="1535676"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مراجعة</a:t>
            </a:r>
            <a:r>
              <a:rPr kumimoji="0" lang="en-US" sz="4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300037" name="Freeform 10"/>
          <p:cNvSpPr>
            <a:spLocks/>
          </p:cNvSpPr>
          <p:nvPr/>
        </p:nvSpPr>
        <p:spPr bwMode="auto">
          <a:xfrm>
            <a:off x="7131052" y="2638426"/>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24"/>
          <p:cNvGrpSpPr>
            <a:grpSpLocks/>
          </p:cNvGrpSpPr>
          <p:nvPr/>
        </p:nvGrpSpPr>
        <p:grpSpPr bwMode="auto">
          <a:xfrm>
            <a:off x="452440" y="3576638"/>
            <a:ext cx="8410512" cy="3098800"/>
            <a:chOff x="203" y="1989"/>
            <a:chExt cx="5302" cy="1952"/>
          </a:xfrm>
        </p:grpSpPr>
        <p:sp>
          <p:nvSpPr>
            <p:cNvPr id="45067" name="Rectangle 11"/>
            <p:cNvSpPr>
              <a:spLocks noChangeArrowheads="1"/>
            </p:cNvSpPr>
            <p:nvPr/>
          </p:nvSpPr>
          <p:spPr bwMode="auto">
            <a:xfrm>
              <a:off x="203" y="2372"/>
              <a:ext cx="5302" cy="1569"/>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5600" b="0" i="0" u="none" strike="noStrike" kern="1200" cap="none" spc="0" normalizeH="0" baseline="0" noProof="0">
                  <a:ln>
                    <a:noFill/>
                  </a:ln>
                  <a:solidFill>
                    <a:srgbClr val="F6FE0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a:t>
              </a:r>
              <a:r>
                <a:rPr kumimoji="0" lang="en-US" sz="15600" b="0" i="0" u="none" strike="noStrike" kern="1200" cap="none" spc="0" normalizeH="0" baseline="0" noProof="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15600" b="0" i="0" u="none" strike="noStrike" kern="1200" cap="none" spc="0" normalizeH="0" baseline="0" noProof="0">
                  <a:ln>
                    <a:noFill/>
                  </a:ln>
                  <a:solidFill>
                    <a:srgbClr val="FF5008"/>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15600" b="0" i="0" u="none" strike="noStrike" kern="1200" cap="none" spc="0" normalizeH="0" baseline="0" noProof="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3 </a:t>
              </a:r>
              <a:r>
                <a:rPr kumimoji="0" lang="en-US" sz="15600" b="0" i="0" u="none" strike="noStrike" kern="1200" cap="none" spc="0" normalizeH="0" baseline="0" noProof="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a:t>
              </a:r>
              <a:r>
                <a:rPr kumimoji="0" lang="en-US" sz="15600" b="0" i="0" u="none" strike="noStrike" kern="1200" cap="none" spc="0" normalizeH="0" baseline="0" noProof="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15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a:t>
              </a:r>
            </a:p>
          </p:txBody>
        </p:sp>
        <p:sp>
          <p:nvSpPr>
            <p:cNvPr id="45078" name="AutoShape 22"/>
            <p:cNvSpPr>
              <a:spLocks noChangeArrowheads="1"/>
            </p:cNvSpPr>
            <p:nvPr/>
          </p:nvSpPr>
          <p:spPr bwMode="auto">
            <a:xfrm rot="6562349">
              <a:off x="2034" y="2128"/>
              <a:ext cx="605" cy="327"/>
            </a:xfrm>
            <a:prstGeom prst="rightArrow">
              <a:avLst>
                <a:gd name="adj1" fmla="val 38870"/>
                <a:gd name="adj2" fmla="val 41839"/>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079" name="AutoShape 23"/>
            <p:cNvSpPr>
              <a:spLocks noChangeArrowheads="1"/>
            </p:cNvSpPr>
            <p:nvPr/>
          </p:nvSpPr>
          <p:spPr bwMode="auto">
            <a:xfrm rot="4152488">
              <a:off x="2412" y="2124"/>
              <a:ext cx="605" cy="337"/>
            </a:xfrm>
            <a:prstGeom prst="rightArrow">
              <a:avLst>
                <a:gd name="adj1" fmla="val 38870"/>
                <a:gd name="adj2" fmla="val 41839"/>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00039" name="Text Box 25"/>
          <p:cNvSpPr txBox="1">
            <a:spLocks noChangeArrowheads="1"/>
          </p:cNvSpPr>
          <p:nvPr/>
        </p:nvSpPr>
        <p:spPr bwMode="auto">
          <a:xfrm>
            <a:off x="8723314" y="88871"/>
            <a:ext cx="26161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300040" name="Text Box 27"/>
          <p:cNvSpPr txBox="1">
            <a:spLocks noChangeArrowheads="1"/>
          </p:cNvSpPr>
          <p:nvPr/>
        </p:nvSpPr>
        <p:spPr bwMode="auto">
          <a:xfrm>
            <a:off x="8832850" y="61832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0041" name="Text Box 29"/>
          <p:cNvSpPr txBox="1">
            <a:spLocks noChangeArrowheads="1"/>
          </p:cNvSpPr>
          <p:nvPr/>
        </p:nvSpPr>
        <p:spPr bwMode="auto">
          <a:xfrm>
            <a:off x="8085139" y="6523753"/>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56</a:t>
            </a:r>
          </a:p>
        </p:txBody>
      </p:sp>
      <p:sp>
        <p:nvSpPr>
          <p:cNvPr id="300042" name="Text Box 30"/>
          <p:cNvSpPr txBox="1">
            <a:spLocks noChangeArrowheads="1"/>
          </p:cNvSpPr>
          <p:nvPr/>
        </p:nvSpPr>
        <p:spPr bwMode="auto">
          <a:xfrm>
            <a:off x="8747126" y="6399184"/>
            <a:ext cx="32733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3</a:t>
            </a:r>
          </a:p>
        </p:txBody>
      </p:sp>
      <p:sp>
        <p:nvSpPr>
          <p:cNvPr id="300043" name="Text Box 32"/>
          <p:cNvSpPr txBox="1">
            <a:spLocks noChangeArrowheads="1"/>
          </p:cNvSpPr>
          <p:nvPr/>
        </p:nvSpPr>
        <p:spPr bwMode="auto">
          <a:xfrm>
            <a:off x="7092951" y="6269444"/>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p>
        </p:txBody>
      </p:sp>
      <p:grpSp>
        <p:nvGrpSpPr>
          <p:cNvPr id="3" name="Group 37"/>
          <p:cNvGrpSpPr>
            <a:grpSpLocks/>
          </p:cNvGrpSpPr>
          <p:nvPr/>
        </p:nvGrpSpPr>
        <p:grpSpPr bwMode="auto">
          <a:xfrm>
            <a:off x="1370013" y="1254126"/>
            <a:ext cx="6742113" cy="2490788"/>
            <a:chOff x="863" y="790"/>
            <a:chExt cx="4247" cy="1569"/>
          </a:xfrm>
        </p:grpSpPr>
        <p:sp>
          <p:nvSpPr>
            <p:cNvPr id="45094" name="Rectangle 38"/>
            <p:cNvSpPr>
              <a:spLocks noChangeArrowheads="1"/>
            </p:cNvSpPr>
            <p:nvPr/>
          </p:nvSpPr>
          <p:spPr bwMode="auto">
            <a:xfrm>
              <a:off x="863" y="790"/>
              <a:ext cx="4247" cy="1569"/>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5600" b="0" i="0" u="none" strike="noStrike" kern="1200" cap="none" spc="0" normalizeH="0" baseline="0" noProof="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 7 S J</a:t>
              </a:r>
              <a:endParaRPr kumimoji="0" lang="en-US" sz="15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5095" name="Line 39"/>
            <p:cNvSpPr>
              <a:spLocks noChangeShapeType="1"/>
            </p:cNvSpPr>
            <p:nvPr/>
          </p:nvSpPr>
          <p:spPr bwMode="auto">
            <a:xfrm>
              <a:off x="2389" y="1482"/>
              <a:ext cx="324" cy="0"/>
            </a:xfrm>
            <a:prstGeom prst="line">
              <a:avLst/>
            </a:prstGeom>
            <a:noFill/>
            <a:ln w="101600">
              <a:solidFill>
                <a:srgbClr val="FAFD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4"/>
          <p:cNvGrpSpPr>
            <a:grpSpLocks/>
          </p:cNvGrpSpPr>
          <p:nvPr/>
        </p:nvGrpSpPr>
        <p:grpSpPr bwMode="auto">
          <a:xfrm>
            <a:off x="2901950" y="-33336"/>
            <a:ext cx="3379789" cy="6986588"/>
            <a:chOff x="1971" y="-21"/>
            <a:chExt cx="2129" cy="4401"/>
          </a:xfrm>
        </p:grpSpPr>
        <p:sp>
          <p:nvSpPr>
            <p:cNvPr id="45091" name="Text Box 35"/>
            <p:cNvSpPr txBox="1">
              <a:spLocks noChangeArrowheads="1"/>
            </p:cNvSpPr>
            <p:nvPr/>
          </p:nvSpPr>
          <p:spPr bwMode="auto">
            <a:xfrm>
              <a:off x="1971" y="-21"/>
              <a:ext cx="2129" cy="4401"/>
            </a:xfrm>
            <a:prstGeom prst="rect">
              <a:avLst/>
            </a:prstGeom>
            <a:noFill/>
            <a:ln w="12700">
              <a:noFill/>
              <a:miter lim="800000"/>
              <a:headEnd/>
              <a:tailEnd/>
            </a:ln>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48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7</a:t>
              </a:r>
            </a:p>
          </p:txBody>
        </p:sp>
        <p:sp>
          <p:nvSpPr>
            <p:cNvPr id="45092" name="Rectangle 36"/>
            <p:cNvSpPr>
              <a:spLocks noChangeArrowheads="1"/>
            </p:cNvSpPr>
            <p:nvPr/>
          </p:nvSpPr>
          <p:spPr bwMode="auto">
            <a:xfrm>
              <a:off x="2640" y="1968"/>
              <a:ext cx="1114" cy="288"/>
            </a:xfrm>
            <a:prstGeom prst="rect">
              <a:avLst/>
            </a:prstGeom>
            <a:solidFill>
              <a:srgbClr val="E9F416"/>
            </a:solidFill>
            <a:ln w="12700">
              <a:solidFill>
                <a:srgbClr val="EDF636"/>
              </a:solidFill>
              <a:miter lim="800000"/>
              <a:headEnd/>
              <a:tailEnd/>
            </a:ln>
            <a:effectLst>
              <a:outerShdw blurRad="63500" dist="1143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5" name="Title 4"/>
          <p:cNvSpPr>
            <a:spLocks noGrp="1"/>
          </p:cNvSpPr>
          <p:nvPr>
            <p:ph type="ctrTitle"/>
          </p:nvPr>
        </p:nvSpPr>
        <p:spPr>
          <a:xfrm>
            <a:off x="9151938" y="2647951"/>
            <a:ext cx="2622551" cy="2855913"/>
          </a:xfrm>
        </p:spPr>
        <p:txBody>
          <a:bodyPr/>
          <a:lstStyle/>
          <a:p>
            <a:pPr>
              <a:defRPr/>
            </a:pPr>
            <a:r>
              <a:rPr lang="en-US" dirty="0">
                <a:latin typeface="Arial" panose="020B0604020202020204" pitchFamily="34" charset="0"/>
                <a:cs typeface="Arial" panose="020B0604020202020204" pitchFamily="34" charset="0"/>
              </a:rPr>
              <a:t>To Review…</a:t>
            </a:r>
          </a:p>
        </p:txBody>
      </p:sp>
    </p:spTree>
    <p:extLst>
      <p:ext uri="{BB962C8B-B14F-4D97-AF65-F5344CB8AC3E}">
        <p14:creationId xmlns:p14="http://schemas.microsoft.com/office/powerpoint/2010/main" val="28819369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52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 calcmode="lin" valueType="num">
                                      <p:cBhvr>
                                        <p:cTn id="23" dur="500" fill="hold"/>
                                        <p:tgtEl>
                                          <p:spTgt spid="2"/>
                                        </p:tgtEl>
                                        <p:attrNameLst>
                                          <p:attrName>ppt_x</p:attrName>
                                        </p:attrNameLst>
                                      </p:cBhvr>
                                      <p:tavLst>
                                        <p:tav tm="0">
                                          <p:val>
                                            <p:fltVal val="0.5"/>
                                          </p:val>
                                        </p:tav>
                                        <p:tav tm="100000">
                                          <p:val>
                                            <p:strVal val="#ppt_x"/>
                                          </p:val>
                                        </p:tav>
                                      </p:tavLst>
                                    </p:anim>
                                    <p:anim calcmode="lin" valueType="num">
                                      <p:cBhvr>
                                        <p:cTn id="24"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7" name="Rectangle 3"/>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7108" name="Line 4"/>
          <p:cNvSpPr>
            <a:spLocks noChangeShapeType="1"/>
          </p:cNvSpPr>
          <p:nvPr/>
        </p:nvSpPr>
        <p:spPr bwMode="auto">
          <a:xfrm>
            <a:off x="925514"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2083" name="Freeform 7"/>
          <p:cNvSpPr>
            <a:spLocks/>
          </p:cNvSpPr>
          <p:nvPr/>
        </p:nvSpPr>
        <p:spPr bwMode="auto">
          <a:xfrm>
            <a:off x="7131052" y="2638426"/>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2084" name="Text Box 8"/>
          <p:cNvSpPr txBox="1">
            <a:spLocks noChangeArrowheads="1"/>
          </p:cNvSpPr>
          <p:nvPr/>
        </p:nvSpPr>
        <p:spPr bwMode="auto">
          <a:xfrm>
            <a:off x="8723314" y="88871"/>
            <a:ext cx="26161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302085" name="Text Box 12"/>
          <p:cNvSpPr txBox="1">
            <a:spLocks noChangeArrowheads="1"/>
          </p:cNvSpPr>
          <p:nvPr/>
        </p:nvSpPr>
        <p:spPr bwMode="auto">
          <a:xfrm>
            <a:off x="8085139" y="6523753"/>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57</a:t>
            </a:r>
          </a:p>
        </p:txBody>
      </p:sp>
      <p:sp>
        <p:nvSpPr>
          <p:cNvPr id="302086" name="Text Box 14"/>
          <p:cNvSpPr txBox="1">
            <a:spLocks noChangeArrowheads="1"/>
          </p:cNvSpPr>
          <p:nvPr/>
        </p:nvSpPr>
        <p:spPr bwMode="auto">
          <a:xfrm>
            <a:off x="7092951" y="6269444"/>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p>
        </p:txBody>
      </p:sp>
      <p:sp>
        <p:nvSpPr>
          <p:cNvPr id="9" name="Rectangle 2"/>
          <p:cNvSpPr txBox="1">
            <a:spLocks noChangeArrowheads="1"/>
          </p:cNvSpPr>
          <p:nvPr/>
        </p:nvSpPr>
        <p:spPr bwMode="auto">
          <a:xfrm>
            <a:off x="1571605" y="285729"/>
            <a:ext cx="7196137" cy="6288088"/>
          </a:xfrm>
          <a:prstGeom prst="rect">
            <a:avLst/>
          </a:prstGeom>
          <a:ln w="12700">
            <a:miter lim="800000"/>
            <a:headEnd/>
            <a:tailEnd/>
          </a:ln>
          <a:effectLst>
            <a:outerShdw blurRad="63500" dist="107763" dir="2700000" algn="ctr" rotWithShape="0">
              <a:schemeClr val="bg2"/>
            </a:outerShdw>
          </a:effectLst>
        </p:spPr>
        <p:txBody>
          <a:bodyPr lIns="90487" tIns="44450" rIns="90487" bIns="44450"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br>
              <a:rPr kumimoji="0" lang="en-US" sz="60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6000" b="1" i="0" u="none" strike="noStrike" kern="1200" cap="none" spc="0" normalizeH="0" baseline="0" noProof="0" dirty="0">
                <a:ln>
                  <a:noFill/>
                </a:ln>
                <a:solidFill>
                  <a:srgbClr val="FF5008"/>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 أشخاص</a:t>
            </a:r>
            <a:br>
              <a:rPr kumimoji="0" lang="en-US" sz="6000" b="1" i="0" u="none" strike="noStrike" kern="1200" cap="none" spc="0" normalizeH="0" baseline="0" noProof="0" dirty="0">
                <a:ln>
                  <a:noFill/>
                </a:ln>
                <a:solidFill>
                  <a:srgbClr val="FFD34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مجتمعات</a:t>
            </a:r>
            <a:br>
              <a:rPr kumimoji="0" lang="en-US" sz="6000" b="1" i="0" u="none" strike="noStrike" kern="1200" cap="none" spc="0" normalizeH="0" baseline="0" noProof="0" dirty="0">
                <a:ln>
                  <a:noFill/>
                </a:ln>
                <a:solidFill>
                  <a:srgbClr val="FFD34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6000" b="1" i="0" u="none" strike="noStrike" kern="1200" cap="none" spc="0" normalizeH="0" baseline="0" noProof="0" dirty="0">
                <a:ln>
                  <a:noFill/>
                </a:ln>
                <a:solidFill>
                  <a:srgbClr val="E8EC39"/>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الصمت</a:t>
            </a:r>
            <a:br>
              <a:rPr kumimoji="0" lang="en-US" sz="6000" b="1" i="0"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8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8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ctrTitle"/>
          </p:nvPr>
        </p:nvSpPr>
        <p:spPr>
          <a:xfrm>
            <a:off x="9088439" y="2506663"/>
            <a:ext cx="2339975" cy="2762250"/>
          </a:xfrm>
        </p:spPr>
        <p:txBody>
          <a:bodyPr/>
          <a:lstStyle/>
          <a:p>
            <a:pPr>
              <a:defRPr/>
            </a:pPr>
            <a:r>
              <a:rPr lang="ar-JO" dirty="0">
                <a:latin typeface="Arial" panose="020B0604020202020204" pitchFamily="34" charset="0"/>
                <a:cs typeface="Arial" panose="020B0604020202020204" pitchFamily="34" charset="0"/>
              </a:rPr>
              <a:t>الأساسيات</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62388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ChangeArrowheads="1"/>
          </p:cNvSpPr>
          <p:nvPr/>
        </p:nvSpPr>
        <p:spPr bwMode="auto">
          <a:xfrm>
            <a:off x="614363" y="2182814"/>
            <a:ext cx="184151" cy="9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155" name="Rectangle 3"/>
          <p:cNvSpPr>
            <a:spLocks noChangeArrowheads="1"/>
          </p:cNvSpPr>
          <p:nvPr/>
        </p:nvSpPr>
        <p:spPr bwMode="auto">
          <a:xfrm>
            <a:off x="2317752" y="533400"/>
            <a:ext cx="1210267" cy="643766"/>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6FE0A"/>
                </a:solidFill>
                <a:effectLst/>
                <a:uLnTx/>
                <a:uFillTx/>
                <a:latin typeface="Arial" panose="020B0604020202020204" pitchFamily="34" charset="0"/>
                <a:ea typeface="ＭＳ Ｐゴシック" charset="0"/>
                <a:cs typeface="Arial" panose="020B0604020202020204" pitchFamily="34" charset="0"/>
              </a:rPr>
              <a:t>الخليقة</a:t>
            </a:r>
            <a:endParaRPr kumimoji="0" lang="en-US" sz="3600" b="1" i="0" u="none" strike="noStrike" kern="1200" cap="none" spc="0" normalizeH="0" baseline="0" noProof="0" dirty="0">
              <a:ln>
                <a:noFill/>
              </a:ln>
              <a:solidFill>
                <a:srgbClr val="F6FE0A"/>
              </a:solidFill>
              <a:effectLst/>
              <a:uLnTx/>
              <a:uFillTx/>
              <a:latin typeface="Arial" panose="020B0604020202020204" pitchFamily="34" charset="0"/>
              <a:ea typeface="ＭＳ Ｐゴシック" charset="0"/>
              <a:cs typeface="Arial" panose="020B0604020202020204" pitchFamily="34" charset="0"/>
            </a:endParaRPr>
          </a:p>
        </p:txBody>
      </p:sp>
      <p:sp>
        <p:nvSpPr>
          <p:cNvPr id="49156" name="Rectangle 4"/>
          <p:cNvSpPr>
            <a:spLocks noChangeArrowheads="1"/>
          </p:cNvSpPr>
          <p:nvPr/>
        </p:nvSpPr>
        <p:spPr bwMode="auto">
          <a:xfrm>
            <a:off x="2481265" y="1085850"/>
            <a:ext cx="1221487" cy="643766"/>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5008"/>
                </a:solidFill>
                <a:effectLst/>
                <a:uLnTx/>
                <a:uFillTx/>
                <a:latin typeface="Arial" panose="020B0604020202020204" pitchFamily="34" charset="0"/>
                <a:ea typeface="ＭＳ Ｐゴシック" charset="0"/>
                <a:cs typeface="Arial" panose="020B0604020202020204" pitchFamily="34" charset="0"/>
              </a:rPr>
              <a:t>إبراهيم</a:t>
            </a:r>
            <a:endParaRPr kumimoji="0" lang="en-US" sz="3600" b="1" i="0" u="none" strike="noStrike" kern="1200" cap="none" spc="0" normalizeH="0" baseline="0" noProof="0" dirty="0">
              <a:ln>
                <a:noFill/>
              </a:ln>
              <a:solidFill>
                <a:srgbClr val="FF5008"/>
              </a:solidFill>
              <a:effectLst/>
              <a:uLnTx/>
              <a:uFillTx/>
              <a:latin typeface="Arial" panose="020B0604020202020204" pitchFamily="34" charset="0"/>
              <a:ea typeface="ＭＳ Ｐゴシック" charset="0"/>
              <a:cs typeface="Arial" panose="020B0604020202020204" pitchFamily="34" charset="0"/>
            </a:endParaRPr>
          </a:p>
        </p:txBody>
      </p:sp>
      <p:sp>
        <p:nvSpPr>
          <p:cNvPr id="49157" name="Rectangle 5"/>
          <p:cNvSpPr>
            <a:spLocks noChangeArrowheads="1"/>
          </p:cNvSpPr>
          <p:nvPr/>
        </p:nvSpPr>
        <p:spPr bwMode="auto">
          <a:xfrm>
            <a:off x="2673351" y="1638300"/>
            <a:ext cx="1150955" cy="643766"/>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5008"/>
                </a:solidFill>
                <a:effectLst/>
                <a:uLnTx/>
                <a:uFillTx/>
                <a:latin typeface="Arial" panose="020B0604020202020204" pitchFamily="34" charset="0"/>
                <a:ea typeface="ＭＳ Ｐゴシック" charset="0"/>
                <a:cs typeface="Arial" panose="020B0604020202020204" pitchFamily="34" charset="0"/>
              </a:rPr>
              <a:t>يوسف</a:t>
            </a:r>
            <a:endParaRPr kumimoji="0" lang="en-US" sz="3600" b="1" i="0" u="none" strike="noStrike" kern="1200" cap="none" spc="0" normalizeH="0" baseline="0" noProof="0" dirty="0">
              <a:ln>
                <a:noFill/>
              </a:ln>
              <a:solidFill>
                <a:srgbClr val="FF5008"/>
              </a:solidFill>
              <a:effectLst/>
              <a:uLnTx/>
              <a:uFillTx/>
              <a:latin typeface="Arial" panose="020B0604020202020204" pitchFamily="34" charset="0"/>
              <a:ea typeface="ＭＳ Ｐゴシック" charset="0"/>
              <a:cs typeface="Arial" panose="020B0604020202020204" pitchFamily="34" charset="0"/>
            </a:endParaRPr>
          </a:p>
        </p:txBody>
      </p:sp>
      <p:sp>
        <p:nvSpPr>
          <p:cNvPr id="49158" name="Rectangle 6"/>
          <p:cNvSpPr>
            <a:spLocks noChangeArrowheads="1"/>
          </p:cNvSpPr>
          <p:nvPr/>
        </p:nvSpPr>
        <p:spPr bwMode="auto">
          <a:xfrm>
            <a:off x="2957513" y="2190751"/>
            <a:ext cx="2109787" cy="643766"/>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5008"/>
                </a:solidFill>
                <a:effectLst/>
                <a:uLnTx/>
                <a:uFillTx/>
                <a:latin typeface="Arial" panose="020B0604020202020204" pitchFamily="34" charset="0"/>
                <a:ea typeface="ＭＳ Ｐゴシック" charset="0"/>
                <a:cs typeface="Arial" panose="020B0604020202020204" pitchFamily="34" charset="0"/>
              </a:rPr>
              <a:t>موسى</a:t>
            </a:r>
            <a:endParaRPr kumimoji="0" lang="en-US" sz="3600" b="1" i="0" u="none" strike="noStrike" kern="1200" cap="none" spc="0" normalizeH="0" baseline="0" noProof="0" dirty="0">
              <a:ln>
                <a:noFill/>
              </a:ln>
              <a:solidFill>
                <a:srgbClr val="FF5008"/>
              </a:solidFill>
              <a:effectLst/>
              <a:uLnTx/>
              <a:uFillTx/>
              <a:latin typeface="Arial" panose="020B0604020202020204" pitchFamily="34" charset="0"/>
              <a:ea typeface="ＭＳ Ｐゴシック" charset="0"/>
              <a:cs typeface="Arial" panose="020B0604020202020204" pitchFamily="34" charset="0"/>
            </a:endParaRPr>
          </a:p>
        </p:txBody>
      </p:sp>
      <p:sp>
        <p:nvSpPr>
          <p:cNvPr id="49159" name="Rectangle 7"/>
          <p:cNvSpPr>
            <a:spLocks noChangeArrowheads="1"/>
          </p:cNvSpPr>
          <p:nvPr/>
        </p:nvSpPr>
        <p:spPr bwMode="auto">
          <a:xfrm>
            <a:off x="3167065" y="2724150"/>
            <a:ext cx="1051569" cy="643766"/>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5008"/>
                </a:solidFill>
                <a:effectLst/>
                <a:uLnTx/>
                <a:uFillTx/>
                <a:latin typeface="Arial" panose="020B0604020202020204" pitchFamily="34" charset="0"/>
                <a:ea typeface="ＭＳ Ｐゴシック" charset="0"/>
                <a:cs typeface="Arial" panose="020B0604020202020204" pitchFamily="34" charset="0"/>
              </a:rPr>
              <a:t>يشوع</a:t>
            </a:r>
            <a:endParaRPr kumimoji="0" lang="en-US" sz="3600" b="1" i="0" u="none" strike="noStrike" kern="1200" cap="none" spc="0" normalizeH="0" baseline="0" noProof="0" dirty="0">
              <a:ln>
                <a:noFill/>
              </a:ln>
              <a:solidFill>
                <a:srgbClr val="FF5008"/>
              </a:solidFill>
              <a:effectLst/>
              <a:uLnTx/>
              <a:uFillTx/>
              <a:latin typeface="Arial" panose="020B0604020202020204" pitchFamily="34" charset="0"/>
              <a:ea typeface="ＭＳ Ｐゴシック" charset="0"/>
              <a:cs typeface="Arial" panose="020B0604020202020204" pitchFamily="34" charset="0"/>
            </a:endParaRPr>
          </a:p>
        </p:txBody>
      </p:sp>
      <p:sp>
        <p:nvSpPr>
          <p:cNvPr id="49160" name="Rectangle 8"/>
          <p:cNvSpPr>
            <a:spLocks noChangeArrowheads="1"/>
          </p:cNvSpPr>
          <p:nvPr/>
        </p:nvSpPr>
        <p:spPr bwMode="auto">
          <a:xfrm>
            <a:off x="3373440" y="3276600"/>
            <a:ext cx="1365757" cy="643766"/>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rPr>
              <a:t>الفوضى</a:t>
            </a:r>
            <a:endParaRPr kumimoji="0" lang="en-US" sz="36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49161" name="Rectangle 9"/>
          <p:cNvSpPr>
            <a:spLocks noChangeArrowheads="1"/>
          </p:cNvSpPr>
          <p:nvPr/>
        </p:nvSpPr>
        <p:spPr bwMode="auto">
          <a:xfrm>
            <a:off x="3579814" y="3810000"/>
            <a:ext cx="1176603" cy="643766"/>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rPr>
              <a:t>الملكية</a:t>
            </a:r>
            <a:endParaRPr kumimoji="0" lang="en-US" sz="36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49162" name="Rectangle 10"/>
          <p:cNvSpPr>
            <a:spLocks noChangeArrowheads="1"/>
          </p:cNvSpPr>
          <p:nvPr/>
        </p:nvSpPr>
        <p:spPr bwMode="auto">
          <a:xfrm>
            <a:off x="3783013" y="4362450"/>
            <a:ext cx="1069202" cy="643766"/>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rPr>
              <a:t>السبي</a:t>
            </a:r>
            <a:endParaRPr kumimoji="0" lang="en-US" sz="36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49163" name="Rectangle 11"/>
          <p:cNvSpPr>
            <a:spLocks noChangeArrowheads="1"/>
          </p:cNvSpPr>
          <p:nvPr/>
        </p:nvSpPr>
        <p:spPr bwMode="auto">
          <a:xfrm>
            <a:off x="4040190" y="4938713"/>
            <a:ext cx="1240723" cy="643766"/>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8EC39"/>
                </a:solidFill>
                <a:effectLst/>
                <a:uLnTx/>
                <a:uFillTx/>
                <a:latin typeface="Arial" panose="020B0604020202020204" pitchFamily="34" charset="0"/>
                <a:ea typeface="ＭＳ Ｐゴシック" charset="0"/>
                <a:cs typeface="Arial" panose="020B0604020202020204" pitchFamily="34" charset="0"/>
              </a:rPr>
              <a:t>الصمت</a:t>
            </a:r>
            <a:endParaRPr kumimoji="0" lang="en-US" sz="3600" b="1" i="0" u="none" strike="noStrike" kern="1200" cap="none" spc="0" normalizeH="0" baseline="0" noProof="0" dirty="0">
              <a:ln>
                <a:noFill/>
              </a:ln>
              <a:solidFill>
                <a:srgbClr val="E8EC39"/>
              </a:solidFill>
              <a:effectLst/>
              <a:uLnTx/>
              <a:uFillTx/>
              <a:latin typeface="Arial" panose="020B0604020202020204" pitchFamily="34" charset="0"/>
              <a:ea typeface="ＭＳ Ｐゴシック" charset="0"/>
              <a:cs typeface="Arial" panose="020B0604020202020204" pitchFamily="34" charset="0"/>
            </a:endParaRPr>
          </a:p>
        </p:txBody>
      </p:sp>
      <p:sp>
        <p:nvSpPr>
          <p:cNvPr id="49164" name="Rectangle 12"/>
          <p:cNvSpPr>
            <a:spLocks noChangeArrowheads="1"/>
          </p:cNvSpPr>
          <p:nvPr/>
        </p:nvSpPr>
        <p:spPr bwMode="auto">
          <a:xfrm>
            <a:off x="4348165" y="5514976"/>
            <a:ext cx="1243929" cy="766877"/>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165" name="Rectangle 13"/>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9166" name="Line 14"/>
          <p:cNvSpPr>
            <a:spLocks noChangeShapeType="1"/>
          </p:cNvSpPr>
          <p:nvPr/>
        </p:nvSpPr>
        <p:spPr bwMode="auto">
          <a:xfrm>
            <a:off x="912814"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4142" name="Freeform 17"/>
          <p:cNvSpPr>
            <a:spLocks/>
          </p:cNvSpPr>
          <p:nvPr/>
        </p:nvSpPr>
        <p:spPr bwMode="auto">
          <a:xfrm>
            <a:off x="7131052" y="2638426"/>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4143" name="Text Box 18"/>
          <p:cNvSpPr txBox="1">
            <a:spLocks noChangeArrowheads="1"/>
          </p:cNvSpPr>
          <p:nvPr/>
        </p:nvSpPr>
        <p:spPr bwMode="auto">
          <a:xfrm>
            <a:off x="8726488" y="88871"/>
            <a:ext cx="25519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304144" name="Text Box 20"/>
          <p:cNvSpPr txBox="1">
            <a:spLocks noChangeArrowheads="1"/>
          </p:cNvSpPr>
          <p:nvPr/>
        </p:nvSpPr>
        <p:spPr bwMode="auto">
          <a:xfrm>
            <a:off x="8832850" y="61832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4145" name="Text Box 21"/>
          <p:cNvSpPr txBox="1">
            <a:spLocks noChangeArrowheads="1"/>
          </p:cNvSpPr>
          <p:nvPr/>
        </p:nvSpPr>
        <p:spPr bwMode="auto">
          <a:xfrm>
            <a:off x="8364538" y="6485037"/>
            <a:ext cx="18473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4146" name="Text Box 22"/>
          <p:cNvSpPr txBox="1">
            <a:spLocks noChangeArrowheads="1"/>
          </p:cNvSpPr>
          <p:nvPr/>
        </p:nvSpPr>
        <p:spPr bwMode="auto">
          <a:xfrm>
            <a:off x="8085139" y="6517403"/>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58</a:t>
            </a:r>
          </a:p>
        </p:txBody>
      </p:sp>
      <p:sp>
        <p:nvSpPr>
          <p:cNvPr id="304147" name="Text Box 23"/>
          <p:cNvSpPr txBox="1">
            <a:spLocks noChangeArrowheads="1"/>
          </p:cNvSpPr>
          <p:nvPr/>
        </p:nvSpPr>
        <p:spPr bwMode="auto">
          <a:xfrm>
            <a:off x="8740775" y="6399184"/>
            <a:ext cx="32733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p>
        </p:txBody>
      </p:sp>
      <p:sp>
        <p:nvSpPr>
          <p:cNvPr id="304148" name="Text Box 25"/>
          <p:cNvSpPr txBox="1">
            <a:spLocks noChangeArrowheads="1"/>
          </p:cNvSpPr>
          <p:nvPr/>
        </p:nvSpPr>
        <p:spPr bwMode="auto">
          <a:xfrm>
            <a:off x="7092951" y="6269444"/>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p>
        </p:txBody>
      </p:sp>
      <p:sp>
        <p:nvSpPr>
          <p:cNvPr id="2" name="Title 1"/>
          <p:cNvSpPr>
            <a:spLocks noGrp="1"/>
          </p:cNvSpPr>
          <p:nvPr>
            <p:ph type="title"/>
          </p:nvPr>
        </p:nvSpPr>
        <p:spPr>
          <a:xfrm flipH="1">
            <a:off x="9144001" y="1498601"/>
            <a:ext cx="2033588" cy="4337050"/>
          </a:xfrm>
        </p:spPr>
        <p:txBody>
          <a:bodyPr/>
          <a:lstStyle/>
          <a:p>
            <a:pPr>
              <a:defRPr/>
            </a:pPr>
            <a:r>
              <a:rPr lang="ar-JO" dirty="0">
                <a:latin typeface="Arial" panose="020B0604020202020204" pitchFamily="34" charset="0"/>
                <a:cs typeface="Arial" panose="020B0604020202020204" pitchFamily="34" charset="0"/>
              </a:rPr>
              <a:t>الملفين</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الأخيرين</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38145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9163"/>
                                        </p:tgtEl>
                                        <p:attrNameLst>
                                          <p:attrName>style.visibility</p:attrName>
                                        </p:attrNameLst>
                                      </p:cBhvr>
                                      <p:to>
                                        <p:strVal val="visible"/>
                                      </p:to>
                                    </p:set>
                                    <p:anim calcmode="lin" valueType="num">
                                      <p:cBhvr additive="base">
                                        <p:cTn id="7" dur="500" fill="hold"/>
                                        <p:tgtEl>
                                          <p:spTgt spid="49163"/>
                                        </p:tgtEl>
                                        <p:attrNameLst>
                                          <p:attrName>ppt_x</p:attrName>
                                        </p:attrNameLst>
                                      </p:cBhvr>
                                      <p:tavLst>
                                        <p:tav tm="0">
                                          <p:val>
                                            <p:strVal val="1+#ppt_w/2"/>
                                          </p:val>
                                        </p:tav>
                                        <p:tav tm="100000">
                                          <p:val>
                                            <p:strVal val="#ppt_x"/>
                                          </p:val>
                                        </p:tav>
                                      </p:tavLst>
                                    </p:anim>
                                    <p:anim calcmode="lin" valueType="num">
                                      <p:cBhvr additive="base">
                                        <p:cTn id="8" dur="500" fill="hold"/>
                                        <p:tgtEl>
                                          <p:spTgt spid="4916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9164"/>
                                        </p:tgtEl>
                                        <p:attrNameLst>
                                          <p:attrName>style.visibility</p:attrName>
                                        </p:attrNameLst>
                                      </p:cBhvr>
                                      <p:to>
                                        <p:strVal val="visible"/>
                                      </p:to>
                                    </p:set>
                                    <p:anim calcmode="lin" valueType="num">
                                      <p:cBhvr additive="base">
                                        <p:cTn id="13" dur="500" fill="hold"/>
                                        <p:tgtEl>
                                          <p:spTgt spid="49164"/>
                                        </p:tgtEl>
                                        <p:attrNameLst>
                                          <p:attrName>ppt_x</p:attrName>
                                        </p:attrNameLst>
                                      </p:cBhvr>
                                      <p:tavLst>
                                        <p:tav tm="0">
                                          <p:val>
                                            <p:strVal val="1+#ppt_w/2"/>
                                          </p:val>
                                        </p:tav>
                                        <p:tav tm="100000">
                                          <p:val>
                                            <p:strVal val="#ppt_x"/>
                                          </p:val>
                                        </p:tav>
                                      </p:tavLst>
                                    </p:anim>
                                    <p:anim calcmode="lin" valueType="num">
                                      <p:cBhvr additive="base">
                                        <p:cTn id="14" dur="500" fill="hold"/>
                                        <p:tgtEl>
                                          <p:spTgt spid="4916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3" grpId="0" autoUpdateAnimBg="0"/>
      <p:bldP spid="49164"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Freeform 3"/>
          <p:cNvSpPr>
            <a:spLocks/>
          </p:cNvSpPr>
          <p:nvPr/>
        </p:nvSpPr>
        <p:spPr bwMode="auto">
          <a:xfrm>
            <a:off x="7131052" y="2638426"/>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22630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4999" t="10115" r="12968" b="11848"/>
          <a:stretch>
            <a:fillRect/>
          </a:stretch>
        </p:blipFill>
        <p:spPr bwMode="auto">
          <a:xfrm>
            <a:off x="1363663" y="904876"/>
            <a:ext cx="6584951" cy="5351463"/>
          </a:xfrm>
          <a:prstGeom prst="rect">
            <a:avLst/>
          </a:prstGeom>
          <a:noFill/>
          <a:ln w="57150">
            <a:solidFill>
              <a:schemeClr val="accent2"/>
            </a:solidFill>
            <a:miter lim="800000"/>
            <a:headEnd/>
            <a:tailEnd/>
          </a:ln>
          <a:effectLst>
            <a:outerShdw blurRad="63500" dist="71842" dir="2700000" algn="ctr" rotWithShape="0">
              <a:schemeClr val="bg2">
                <a:alpha val="74998"/>
              </a:schemeClr>
            </a:outerShdw>
          </a:effectLst>
        </p:spPr>
      </p:pic>
      <p:grpSp>
        <p:nvGrpSpPr>
          <p:cNvPr id="2" name="Group 5"/>
          <p:cNvGrpSpPr>
            <a:grpSpLocks/>
          </p:cNvGrpSpPr>
          <p:nvPr/>
        </p:nvGrpSpPr>
        <p:grpSpPr bwMode="auto">
          <a:xfrm>
            <a:off x="4460876" y="1428751"/>
            <a:ext cx="2200275" cy="1709738"/>
            <a:chOff x="1506" y="1397"/>
            <a:chExt cx="2754" cy="2267"/>
          </a:xfrm>
        </p:grpSpPr>
        <p:sp>
          <p:nvSpPr>
            <p:cNvPr id="306249" name="Rectangle 6"/>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6311" name="Rectangle 7"/>
            <p:cNvSpPr>
              <a:spLocks noChangeArrowheads="1"/>
            </p:cNvSpPr>
            <p:nvPr/>
          </p:nvSpPr>
          <p:spPr bwMode="auto">
            <a:xfrm>
              <a:off x="1633" y="1433"/>
              <a:ext cx="656" cy="163"/>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790015"/>
                  </a:solidFill>
                  <a:effectLst/>
                  <a:uLnTx/>
                  <a:uFillTx/>
                  <a:latin typeface="Arial" panose="020B0604020202020204" pitchFamily="34" charset="0"/>
                  <a:ea typeface="ＭＳ Ｐゴシック" charset="0"/>
                  <a:cs typeface="Arial" panose="020B0604020202020204" pitchFamily="34" charset="0"/>
                </a:rPr>
                <a:t>ABRAHAM</a:t>
              </a:r>
              <a:endParaRPr kumimoji="0" lang="en-US" sz="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06251" name="Rectangle 8"/>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52" name="AutoShape 9"/>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53" name="Rectangle 10"/>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6315" name="Rectangle 11"/>
            <p:cNvSpPr>
              <a:spLocks noChangeArrowheads="1"/>
            </p:cNvSpPr>
            <p:nvPr/>
          </p:nvSpPr>
          <p:spPr bwMode="auto">
            <a:xfrm>
              <a:off x="1506" y="1399"/>
              <a:ext cx="742" cy="163"/>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790015"/>
                  </a:solidFill>
                  <a:effectLst/>
                  <a:uLnTx/>
                  <a:uFillTx/>
                  <a:latin typeface="Arial" panose="020B0604020202020204" pitchFamily="34" charset="0"/>
                  <a:ea typeface="ＭＳ Ｐゴシック" charset="0"/>
                  <a:cs typeface="Arial" panose="020B0604020202020204" pitchFamily="34" charset="0"/>
                </a:rPr>
                <a:t>  CREATION</a:t>
              </a:r>
              <a:endPar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06255" name="Line 12"/>
            <p:cNvSpPr>
              <a:spLocks noChangeShapeType="1"/>
            </p:cNvSpPr>
            <p:nvPr/>
          </p:nvSpPr>
          <p:spPr bwMode="auto">
            <a:xfrm>
              <a:off x="1512" y="1559"/>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56" name="Line 13"/>
            <p:cNvSpPr>
              <a:spLocks noChangeShapeType="1"/>
            </p:cNvSpPr>
            <p:nvPr/>
          </p:nvSpPr>
          <p:spPr bwMode="auto">
            <a:xfrm>
              <a:off x="2301" y="1613"/>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57" name="Rectangle 14"/>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6319" name="Rectangle 15"/>
            <p:cNvSpPr>
              <a:spLocks noChangeArrowheads="1"/>
            </p:cNvSpPr>
            <p:nvPr/>
          </p:nvSpPr>
          <p:spPr bwMode="auto">
            <a:xfrm>
              <a:off x="1776" y="1605"/>
              <a:ext cx="656" cy="163"/>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790015"/>
                  </a:solidFill>
                  <a:effectLst/>
                  <a:uLnTx/>
                  <a:uFillTx/>
                  <a:latin typeface="Arial" panose="020B0604020202020204" pitchFamily="34" charset="0"/>
                  <a:ea typeface="ＭＳ Ｐゴシック" charset="0"/>
                  <a:cs typeface="Arial" panose="020B0604020202020204" pitchFamily="34" charset="0"/>
                </a:rPr>
                <a:t>ABRAHAM</a:t>
              </a:r>
              <a:endParaRPr kumimoji="0" lang="en-US" sz="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06259" name="Rectangle 16"/>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60" name="AutoShape 17"/>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61" name="Rectangle 18"/>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6323" name="Rectangle 19"/>
            <p:cNvSpPr>
              <a:spLocks noChangeArrowheads="1"/>
            </p:cNvSpPr>
            <p:nvPr/>
          </p:nvSpPr>
          <p:spPr bwMode="auto">
            <a:xfrm>
              <a:off x="1647" y="1563"/>
              <a:ext cx="732" cy="163"/>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790015"/>
                  </a:solidFill>
                  <a:effectLst/>
                  <a:uLnTx/>
                  <a:uFillTx/>
                  <a:latin typeface="Arial" panose="020B0604020202020204" pitchFamily="34" charset="0"/>
                  <a:ea typeface="ＭＳ Ｐゴシック" charset="0"/>
                  <a:cs typeface="Arial" panose="020B0604020202020204" pitchFamily="34" charset="0"/>
                </a:rPr>
                <a:t>  ABRAHAM</a:t>
              </a:r>
              <a:endPar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06263" name="Line 20"/>
            <p:cNvSpPr>
              <a:spLocks noChangeShapeType="1"/>
            </p:cNvSpPr>
            <p:nvPr/>
          </p:nvSpPr>
          <p:spPr bwMode="auto">
            <a:xfrm>
              <a:off x="1659" y="1734"/>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64" name="Line 21"/>
            <p:cNvSpPr>
              <a:spLocks noChangeShapeType="1"/>
            </p:cNvSpPr>
            <p:nvPr/>
          </p:nvSpPr>
          <p:spPr bwMode="auto">
            <a:xfrm>
              <a:off x="2448" y="1774"/>
              <a:ext cx="42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65" name="Rectangle 22"/>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6327" name="Rectangle 23"/>
            <p:cNvSpPr>
              <a:spLocks noChangeArrowheads="1"/>
            </p:cNvSpPr>
            <p:nvPr/>
          </p:nvSpPr>
          <p:spPr bwMode="auto">
            <a:xfrm>
              <a:off x="1917" y="1765"/>
              <a:ext cx="656" cy="163"/>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790015"/>
                  </a:solidFill>
                  <a:effectLst/>
                  <a:uLnTx/>
                  <a:uFillTx/>
                  <a:latin typeface="Arial" panose="020B0604020202020204" pitchFamily="34" charset="0"/>
                  <a:ea typeface="ＭＳ Ｐゴシック" charset="0"/>
                  <a:cs typeface="Arial" panose="020B0604020202020204" pitchFamily="34" charset="0"/>
                </a:rPr>
                <a:t>ABRAHAM</a:t>
              </a:r>
              <a:endParaRPr kumimoji="0" lang="en-US" sz="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06267" name="Rectangle 24"/>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68" name="AutoShape 25"/>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69" name="Rectangle 26"/>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6331" name="Rectangle 27"/>
            <p:cNvSpPr>
              <a:spLocks noChangeArrowheads="1"/>
            </p:cNvSpPr>
            <p:nvPr/>
          </p:nvSpPr>
          <p:spPr bwMode="auto">
            <a:xfrm>
              <a:off x="1832" y="1736"/>
              <a:ext cx="632" cy="163"/>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790015"/>
                  </a:solidFill>
                  <a:effectLst/>
                  <a:uLnTx/>
                  <a:uFillTx/>
                  <a:latin typeface="Arial" panose="020B0604020202020204" pitchFamily="34" charset="0"/>
                  <a:ea typeface="ＭＳ Ｐゴシック" charset="0"/>
                  <a:cs typeface="Arial" panose="020B0604020202020204" pitchFamily="34" charset="0"/>
                </a:rPr>
                <a:t>   JOSEPH</a:t>
              </a:r>
              <a:endPar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06271" name="Line 28"/>
            <p:cNvSpPr>
              <a:spLocks noChangeShapeType="1"/>
            </p:cNvSpPr>
            <p:nvPr/>
          </p:nvSpPr>
          <p:spPr bwMode="auto">
            <a:xfrm>
              <a:off x="1806" y="1895"/>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72" name="Line 29"/>
            <p:cNvSpPr>
              <a:spLocks noChangeShapeType="1"/>
            </p:cNvSpPr>
            <p:nvPr/>
          </p:nvSpPr>
          <p:spPr bwMode="auto">
            <a:xfrm>
              <a:off x="2582" y="1949"/>
              <a:ext cx="442"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73" name="Rectangle 30"/>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74" name="AutoShape 31"/>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75" name="Rectangle 32"/>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6337" name="Rectangle 33"/>
            <p:cNvSpPr>
              <a:spLocks noChangeArrowheads="1"/>
            </p:cNvSpPr>
            <p:nvPr/>
          </p:nvSpPr>
          <p:spPr bwMode="auto">
            <a:xfrm>
              <a:off x="2050" y="1894"/>
              <a:ext cx="574" cy="163"/>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790015"/>
                  </a:solidFill>
                  <a:effectLst/>
                  <a:uLnTx/>
                  <a:uFillTx/>
                  <a:latin typeface="Arial" panose="020B0604020202020204" pitchFamily="34" charset="0"/>
                  <a:ea typeface="ＭＳ Ｐゴシック" charset="0"/>
                  <a:cs typeface="Arial" panose="020B0604020202020204" pitchFamily="34" charset="0"/>
                </a:rPr>
                <a:t>   MOSES</a:t>
              </a:r>
              <a:endPar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06277" name="Line 34"/>
            <p:cNvSpPr>
              <a:spLocks noChangeShapeType="1"/>
            </p:cNvSpPr>
            <p:nvPr/>
          </p:nvSpPr>
          <p:spPr bwMode="auto">
            <a:xfrm>
              <a:off x="1980" y="2070"/>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78" name="Line 35"/>
            <p:cNvSpPr>
              <a:spLocks noChangeShapeType="1"/>
            </p:cNvSpPr>
            <p:nvPr/>
          </p:nvSpPr>
          <p:spPr bwMode="auto">
            <a:xfrm>
              <a:off x="2770" y="2110"/>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79" name="Rectangle 36"/>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80" name="AutoShape 37"/>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81" name="Rectangle 38"/>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6343" name="Rectangle 39"/>
            <p:cNvSpPr>
              <a:spLocks noChangeArrowheads="1"/>
            </p:cNvSpPr>
            <p:nvPr/>
          </p:nvSpPr>
          <p:spPr bwMode="auto">
            <a:xfrm>
              <a:off x="2142" y="2071"/>
              <a:ext cx="644" cy="163"/>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790015"/>
                  </a:solidFill>
                  <a:effectLst/>
                  <a:uLnTx/>
                  <a:uFillTx/>
                  <a:latin typeface="Arial" panose="020B0604020202020204" pitchFamily="34" charset="0"/>
                  <a:ea typeface="ＭＳ Ｐゴシック" charset="0"/>
                  <a:cs typeface="Arial" panose="020B0604020202020204" pitchFamily="34" charset="0"/>
                </a:rPr>
                <a:t>   JOSHUA</a:t>
              </a:r>
              <a:endPar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06283" name="Line 40"/>
            <p:cNvSpPr>
              <a:spLocks noChangeShapeType="1"/>
            </p:cNvSpPr>
            <p:nvPr/>
          </p:nvSpPr>
          <p:spPr bwMode="auto">
            <a:xfrm>
              <a:off x="2127" y="2232"/>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84" name="Rectangle 41"/>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85" name="AutoShape 42"/>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86" name="Rectangle 43"/>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6348" name="Rectangle 44"/>
            <p:cNvSpPr>
              <a:spLocks noChangeArrowheads="1"/>
            </p:cNvSpPr>
            <p:nvPr/>
          </p:nvSpPr>
          <p:spPr bwMode="auto">
            <a:xfrm>
              <a:off x="2225" y="2235"/>
              <a:ext cx="748" cy="163"/>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790015"/>
                  </a:solidFill>
                  <a:effectLst/>
                  <a:uLnTx/>
                  <a:uFillTx/>
                  <a:latin typeface="Arial" panose="020B0604020202020204" pitchFamily="34" charset="0"/>
                  <a:ea typeface="ＭＳ Ｐゴシック" charset="0"/>
                  <a:cs typeface="Arial" panose="020B0604020202020204" pitchFamily="34" charset="0"/>
                </a:rPr>
                <a:t>   ANARCHY</a:t>
              </a:r>
              <a:endPar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06288" name="Line 45"/>
            <p:cNvSpPr>
              <a:spLocks noChangeShapeType="1"/>
            </p:cNvSpPr>
            <p:nvPr/>
          </p:nvSpPr>
          <p:spPr bwMode="auto">
            <a:xfrm>
              <a:off x="2261" y="2415"/>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89" name="Rectangle 46"/>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90" name="AutoShape 47"/>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91" name="Rectangle 48"/>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6353" name="Rectangle 49"/>
            <p:cNvSpPr>
              <a:spLocks noChangeArrowheads="1"/>
            </p:cNvSpPr>
            <p:nvPr/>
          </p:nvSpPr>
          <p:spPr bwMode="auto">
            <a:xfrm>
              <a:off x="2398" y="2416"/>
              <a:ext cx="722" cy="163"/>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790015"/>
                  </a:solidFill>
                  <a:effectLst/>
                  <a:uLnTx/>
                  <a:uFillTx/>
                  <a:latin typeface="Arial" panose="020B0604020202020204" pitchFamily="34" charset="0"/>
                  <a:ea typeface="ＭＳ Ｐゴシック" charset="0"/>
                  <a:cs typeface="Arial" panose="020B0604020202020204" pitchFamily="34" charset="0"/>
                </a:rPr>
                <a:t>   ROYALTY</a:t>
              </a:r>
              <a:endPar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06293" name="Line 50"/>
            <p:cNvSpPr>
              <a:spLocks noChangeShapeType="1"/>
            </p:cNvSpPr>
            <p:nvPr/>
          </p:nvSpPr>
          <p:spPr bwMode="auto">
            <a:xfrm>
              <a:off x="2400" y="2593"/>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94" name="Rectangle 51"/>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95" name="AutoShape 52"/>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96" name="Rectangle 53"/>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6358" name="Rectangle 54"/>
            <p:cNvSpPr>
              <a:spLocks noChangeArrowheads="1"/>
            </p:cNvSpPr>
            <p:nvPr/>
          </p:nvSpPr>
          <p:spPr bwMode="auto">
            <a:xfrm>
              <a:off x="2494" y="2590"/>
              <a:ext cx="780" cy="163"/>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790015"/>
                  </a:solidFill>
                  <a:effectLst/>
                  <a:uLnTx/>
                  <a:uFillTx/>
                  <a:latin typeface="Arial" panose="020B0604020202020204" pitchFamily="34" charset="0"/>
                  <a:ea typeface="ＭＳ Ｐゴシック" charset="0"/>
                  <a:cs typeface="Arial" panose="020B0604020202020204" pitchFamily="34" charset="0"/>
                </a:rPr>
                <a:t>   CAPTIVITY</a:t>
              </a:r>
              <a:endPar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06298" name="Line 55"/>
            <p:cNvSpPr>
              <a:spLocks noChangeShapeType="1"/>
            </p:cNvSpPr>
            <p:nvPr/>
          </p:nvSpPr>
          <p:spPr bwMode="auto">
            <a:xfrm>
              <a:off x="2550" y="2776"/>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99" name="Line 56"/>
            <p:cNvSpPr>
              <a:spLocks noChangeShapeType="1"/>
            </p:cNvSpPr>
            <p:nvPr/>
          </p:nvSpPr>
          <p:spPr bwMode="auto">
            <a:xfrm>
              <a:off x="3340" y="2816"/>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300" name="Rectangle 57"/>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301" name="AutoShape 58"/>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302" name="Rectangle 59"/>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6364" name="Rectangle 60"/>
            <p:cNvSpPr>
              <a:spLocks noChangeArrowheads="1"/>
            </p:cNvSpPr>
            <p:nvPr/>
          </p:nvSpPr>
          <p:spPr bwMode="auto">
            <a:xfrm>
              <a:off x="2726" y="2778"/>
              <a:ext cx="666" cy="163"/>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790015"/>
                  </a:solidFill>
                  <a:effectLst/>
                  <a:uLnTx/>
                  <a:uFillTx/>
                  <a:latin typeface="Arial" panose="020B0604020202020204" pitchFamily="34" charset="0"/>
                  <a:ea typeface="ＭＳ Ｐゴシック" charset="0"/>
                  <a:cs typeface="Arial" panose="020B0604020202020204" pitchFamily="34" charset="0"/>
                </a:rPr>
                <a:t>   SILENCE</a:t>
              </a:r>
              <a:endPar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06304" name="Line 61"/>
            <p:cNvSpPr>
              <a:spLocks noChangeShapeType="1"/>
            </p:cNvSpPr>
            <p:nvPr/>
          </p:nvSpPr>
          <p:spPr bwMode="auto">
            <a:xfrm>
              <a:off x="2722" y="2951"/>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305" name="Line 62"/>
            <p:cNvSpPr>
              <a:spLocks noChangeShapeType="1"/>
            </p:cNvSpPr>
            <p:nvPr/>
          </p:nvSpPr>
          <p:spPr bwMode="auto">
            <a:xfrm>
              <a:off x="3511" y="2991"/>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306" name="Rectangle 63"/>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307" name="AutoShape 64"/>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308" name="Rectangle 65"/>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06309" name="Group 66"/>
            <p:cNvGrpSpPr>
              <a:grpSpLocks/>
            </p:cNvGrpSpPr>
            <p:nvPr/>
          </p:nvGrpSpPr>
          <p:grpSpPr bwMode="auto">
            <a:xfrm>
              <a:off x="3016" y="2963"/>
              <a:ext cx="491" cy="176"/>
              <a:chOff x="3104" y="3099"/>
              <a:chExt cx="491" cy="176"/>
            </a:xfrm>
          </p:grpSpPr>
          <p:sp>
            <p:nvSpPr>
              <p:cNvPr id="226371" name="Rectangle 67"/>
              <p:cNvSpPr>
                <a:spLocks noChangeArrowheads="1"/>
              </p:cNvSpPr>
              <p:nvPr/>
            </p:nvSpPr>
            <p:spPr bwMode="auto">
              <a:xfrm>
                <a:off x="3104" y="3112"/>
                <a:ext cx="108" cy="163"/>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114FFB"/>
                    </a:solidFill>
                    <a:effectLst/>
                    <a:uLnTx/>
                    <a:uFillTx/>
                    <a:latin typeface="Arial" panose="020B0604020202020204" pitchFamily="34" charset="0"/>
                    <a:ea typeface="ＭＳ Ｐゴシック" charset="0"/>
                    <a:cs typeface="Arial" panose="020B0604020202020204" pitchFamily="34" charset="0"/>
                  </a:rPr>
                  <a:t>   </a:t>
                </a:r>
                <a:endParaRPr kumimoji="0" lang="en-US" sz="800" b="1" i="0" u="none" strike="noStrike" kern="1200" cap="none" spc="0" normalizeH="0" baseline="0" noProof="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6372" name="Rectangle 68"/>
              <p:cNvSpPr>
                <a:spLocks noChangeArrowheads="1"/>
              </p:cNvSpPr>
              <p:nvPr/>
            </p:nvSpPr>
            <p:spPr bwMode="auto">
              <a:xfrm>
                <a:off x="3172" y="3099"/>
                <a:ext cx="423" cy="163"/>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114FFB"/>
                    </a:solidFill>
                    <a:effectLst/>
                    <a:uLnTx/>
                    <a:uFillTx/>
                    <a:latin typeface="Arial" panose="020B0604020202020204" pitchFamily="34" charset="0"/>
                    <a:ea typeface="ＭＳ Ｐゴシック" charset="0"/>
                    <a:cs typeface="Arial" panose="020B0604020202020204" pitchFamily="34" charset="0"/>
                  </a:rPr>
                  <a:t>JESUS</a:t>
                </a:r>
                <a:endParaRPr kumimoji="0" lang="en-US" sz="800" b="1" i="0" u="none" strike="noStrike" kern="1200" cap="none" spc="0" normalizeH="0" baseline="0" noProof="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306310" name="Line 69"/>
            <p:cNvSpPr>
              <a:spLocks noChangeShapeType="1"/>
            </p:cNvSpPr>
            <p:nvPr/>
          </p:nvSpPr>
          <p:spPr bwMode="auto">
            <a:xfrm>
              <a:off x="2895" y="3153"/>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311" name="Line 70"/>
            <p:cNvSpPr>
              <a:spLocks noChangeShapeType="1"/>
            </p:cNvSpPr>
            <p:nvPr/>
          </p:nvSpPr>
          <p:spPr bwMode="auto">
            <a:xfrm flipV="1">
              <a:off x="3354" y="2645"/>
              <a:ext cx="158" cy="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72"/>
          <p:cNvGrpSpPr>
            <a:grpSpLocks/>
          </p:cNvGrpSpPr>
          <p:nvPr/>
        </p:nvGrpSpPr>
        <p:grpSpPr bwMode="auto">
          <a:xfrm>
            <a:off x="2076450" y="1225550"/>
            <a:ext cx="2763839" cy="1343025"/>
            <a:chOff x="2412" y="2052"/>
            <a:chExt cx="1741" cy="846"/>
          </a:xfrm>
        </p:grpSpPr>
        <p:sp>
          <p:nvSpPr>
            <p:cNvPr id="306244" name="Rectangle 7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45" name="AutoShape 7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46" name="Rectangle 7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6380" name="Rectangle 76"/>
            <p:cNvSpPr>
              <a:spLocks noChangeArrowheads="1"/>
            </p:cNvSpPr>
            <p:nvPr/>
          </p:nvSpPr>
          <p:spPr bwMode="auto">
            <a:xfrm>
              <a:off x="2430" y="2078"/>
              <a:ext cx="879" cy="174"/>
            </a:xfrm>
            <a:prstGeom prst="rect">
              <a:avLst/>
            </a:prstGeom>
            <a:noFill/>
            <a:ln w="9525">
              <a:noFill/>
              <a:miter lim="800000"/>
              <a:headEnd/>
              <a:tailEnd/>
            </a:ln>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الخلق</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06248" name="Line 7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78"/>
          <p:cNvGrpSpPr>
            <a:grpSpLocks/>
          </p:cNvGrpSpPr>
          <p:nvPr/>
        </p:nvGrpSpPr>
        <p:grpSpPr bwMode="auto">
          <a:xfrm>
            <a:off x="2317750" y="1581151"/>
            <a:ext cx="2763839" cy="1343025"/>
            <a:chOff x="2412" y="2052"/>
            <a:chExt cx="1741" cy="846"/>
          </a:xfrm>
        </p:grpSpPr>
        <p:sp>
          <p:nvSpPr>
            <p:cNvPr id="306239" name="Rectangle 7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40" name="AutoShape 8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41" name="Rectangle 8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6386" name="Rectangle 82"/>
            <p:cNvSpPr>
              <a:spLocks noChangeArrowheads="1"/>
            </p:cNvSpPr>
            <p:nvPr/>
          </p:nvSpPr>
          <p:spPr bwMode="auto">
            <a:xfrm>
              <a:off x="2434" y="2078"/>
              <a:ext cx="723" cy="174"/>
            </a:xfrm>
            <a:prstGeom prst="rect">
              <a:avLst/>
            </a:prstGeom>
            <a:noFill/>
            <a:ln w="9525">
              <a:noFill/>
              <a:miter lim="800000"/>
              <a:headEnd/>
              <a:tailEnd/>
            </a:ln>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إبراهيم</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06243" name="Line 8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84"/>
          <p:cNvGrpSpPr>
            <a:grpSpLocks/>
          </p:cNvGrpSpPr>
          <p:nvPr/>
        </p:nvGrpSpPr>
        <p:grpSpPr bwMode="auto">
          <a:xfrm>
            <a:off x="2597150" y="1924051"/>
            <a:ext cx="2763839" cy="1343025"/>
            <a:chOff x="2412" y="2052"/>
            <a:chExt cx="1741" cy="846"/>
          </a:xfrm>
        </p:grpSpPr>
        <p:sp>
          <p:nvSpPr>
            <p:cNvPr id="306234" name="Rectangle 8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35" name="AutoShape 8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36" name="Rectangle 8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6392" name="Rectangle 88"/>
            <p:cNvSpPr>
              <a:spLocks noChangeArrowheads="1"/>
            </p:cNvSpPr>
            <p:nvPr/>
          </p:nvSpPr>
          <p:spPr bwMode="auto">
            <a:xfrm>
              <a:off x="2514" y="2078"/>
              <a:ext cx="512" cy="174"/>
            </a:xfrm>
            <a:prstGeom prst="rect">
              <a:avLst/>
            </a:prstGeom>
            <a:noFill/>
            <a:ln w="9525">
              <a:noFill/>
              <a:miter lim="800000"/>
              <a:headEnd/>
              <a:tailEnd/>
            </a:ln>
          </p:spPr>
          <p:txBody>
            <a:bodyPr wrap="squar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يوسف</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06238" name="Line 8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90"/>
          <p:cNvGrpSpPr>
            <a:grpSpLocks/>
          </p:cNvGrpSpPr>
          <p:nvPr/>
        </p:nvGrpSpPr>
        <p:grpSpPr bwMode="auto">
          <a:xfrm>
            <a:off x="2889250" y="2143125"/>
            <a:ext cx="2763839" cy="1441450"/>
            <a:chOff x="2412" y="1990"/>
            <a:chExt cx="1741" cy="908"/>
          </a:xfrm>
        </p:grpSpPr>
        <p:sp>
          <p:nvSpPr>
            <p:cNvPr id="306229" name="Rectangle 9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30" name="AutoShape 9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31" name="Rectangle 9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6398" name="Rectangle 94"/>
            <p:cNvSpPr>
              <a:spLocks noChangeArrowheads="1"/>
            </p:cNvSpPr>
            <p:nvPr/>
          </p:nvSpPr>
          <p:spPr bwMode="auto">
            <a:xfrm>
              <a:off x="2546" y="1990"/>
              <a:ext cx="521" cy="174"/>
            </a:xfrm>
            <a:prstGeom prst="rect">
              <a:avLst/>
            </a:prstGeom>
            <a:noFill/>
            <a:ln w="9525">
              <a:noFill/>
              <a:miter lim="800000"/>
              <a:headEnd/>
              <a:tailEnd/>
            </a:ln>
          </p:spPr>
          <p:txBody>
            <a:bodyPr wrap="squar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موسى</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06233" name="Line 95"/>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8" name="Group 96"/>
          <p:cNvGrpSpPr>
            <a:grpSpLocks/>
          </p:cNvGrpSpPr>
          <p:nvPr/>
        </p:nvGrpSpPr>
        <p:grpSpPr bwMode="auto">
          <a:xfrm>
            <a:off x="3155950" y="2500315"/>
            <a:ext cx="2763839" cy="1389063"/>
            <a:chOff x="2412" y="2023"/>
            <a:chExt cx="1741" cy="875"/>
          </a:xfrm>
        </p:grpSpPr>
        <p:sp>
          <p:nvSpPr>
            <p:cNvPr id="306224"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25"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26"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6404" name="Rectangle 100"/>
            <p:cNvSpPr>
              <a:spLocks noChangeArrowheads="1"/>
            </p:cNvSpPr>
            <p:nvPr/>
          </p:nvSpPr>
          <p:spPr bwMode="auto">
            <a:xfrm>
              <a:off x="2506" y="2023"/>
              <a:ext cx="483" cy="174"/>
            </a:xfrm>
            <a:prstGeom prst="rect">
              <a:avLst/>
            </a:prstGeom>
            <a:noFill/>
            <a:ln w="9525">
              <a:noFill/>
              <a:miter lim="800000"/>
              <a:headEnd/>
              <a:tailEnd/>
            </a:ln>
          </p:spPr>
          <p:txBody>
            <a:bodyPr wrap="squar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يشوع</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06228" name="Line 10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102"/>
          <p:cNvGrpSpPr>
            <a:grpSpLocks/>
          </p:cNvGrpSpPr>
          <p:nvPr/>
        </p:nvGrpSpPr>
        <p:grpSpPr bwMode="auto">
          <a:xfrm>
            <a:off x="3435350" y="2851151"/>
            <a:ext cx="2763839" cy="1343025"/>
            <a:chOff x="2412" y="2052"/>
            <a:chExt cx="1741" cy="846"/>
          </a:xfrm>
        </p:grpSpPr>
        <p:sp>
          <p:nvSpPr>
            <p:cNvPr id="306219"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20"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21"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6410" name="Rectangle 106"/>
            <p:cNvSpPr>
              <a:spLocks noChangeArrowheads="1"/>
            </p:cNvSpPr>
            <p:nvPr/>
          </p:nvSpPr>
          <p:spPr bwMode="auto">
            <a:xfrm>
              <a:off x="2446" y="2078"/>
              <a:ext cx="372" cy="174"/>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الفوضى</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06223" name="Line 10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108"/>
          <p:cNvGrpSpPr>
            <a:grpSpLocks/>
          </p:cNvGrpSpPr>
          <p:nvPr/>
        </p:nvGrpSpPr>
        <p:grpSpPr bwMode="auto">
          <a:xfrm>
            <a:off x="3727450" y="3168650"/>
            <a:ext cx="2763839" cy="1343025"/>
            <a:chOff x="2412" y="2052"/>
            <a:chExt cx="1741" cy="846"/>
          </a:xfrm>
        </p:grpSpPr>
        <p:sp>
          <p:nvSpPr>
            <p:cNvPr id="306214" name="Rectangle 10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15" name="AutoShape 11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16" name="Rectangle 11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6416" name="Rectangle 112"/>
            <p:cNvSpPr>
              <a:spLocks noChangeArrowheads="1"/>
            </p:cNvSpPr>
            <p:nvPr/>
          </p:nvSpPr>
          <p:spPr bwMode="auto">
            <a:xfrm>
              <a:off x="2462" y="2078"/>
              <a:ext cx="313" cy="174"/>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الملكية</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06218" name="Line 11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 name="Group 114"/>
          <p:cNvGrpSpPr>
            <a:grpSpLocks/>
          </p:cNvGrpSpPr>
          <p:nvPr/>
        </p:nvGrpSpPr>
        <p:grpSpPr bwMode="auto">
          <a:xfrm>
            <a:off x="3968750" y="3524251"/>
            <a:ext cx="2763839" cy="1343025"/>
            <a:chOff x="2412" y="2052"/>
            <a:chExt cx="1741" cy="846"/>
          </a:xfrm>
        </p:grpSpPr>
        <p:sp>
          <p:nvSpPr>
            <p:cNvPr id="306209" name="Rectangle 11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10" name="AutoShape 11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11" name="Rectangle 11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6422" name="Rectangle 118"/>
            <p:cNvSpPr>
              <a:spLocks noChangeArrowheads="1"/>
            </p:cNvSpPr>
            <p:nvPr/>
          </p:nvSpPr>
          <p:spPr bwMode="auto">
            <a:xfrm>
              <a:off x="2430" y="2078"/>
              <a:ext cx="278" cy="174"/>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السبي</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06213" name="Line 11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2" name="Group 120"/>
          <p:cNvGrpSpPr>
            <a:grpSpLocks/>
          </p:cNvGrpSpPr>
          <p:nvPr/>
        </p:nvGrpSpPr>
        <p:grpSpPr bwMode="auto">
          <a:xfrm>
            <a:off x="4273551" y="3859213"/>
            <a:ext cx="2760663" cy="1333500"/>
            <a:chOff x="2652" y="2271"/>
            <a:chExt cx="1739" cy="840"/>
          </a:xfrm>
        </p:grpSpPr>
        <p:sp>
          <p:nvSpPr>
            <p:cNvPr id="306205" name="Rectangle 121"/>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06" name="AutoShape 122"/>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07" name="Rectangle 123"/>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6428" name="Rectangle 124"/>
            <p:cNvSpPr>
              <a:spLocks noChangeArrowheads="1"/>
            </p:cNvSpPr>
            <p:nvPr/>
          </p:nvSpPr>
          <p:spPr bwMode="auto">
            <a:xfrm>
              <a:off x="2763" y="2298"/>
              <a:ext cx="333" cy="174"/>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الصمت</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13" name="Group 125"/>
          <p:cNvGrpSpPr>
            <a:grpSpLocks/>
          </p:cNvGrpSpPr>
          <p:nvPr/>
        </p:nvGrpSpPr>
        <p:grpSpPr bwMode="auto">
          <a:xfrm>
            <a:off x="4540249" y="4208463"/>
            <a:ext cx="2762251" cy="1479550"/>
            <a:chOff x="3948" y="107"/>
            <a:chExt cx="1740" cy="932"/>
          </a:xfrm>
        </p:grpSpPr>
        <p:sp>
          <p:nvSpPr>
            <p:cNvPr id="306197" name="Rectangle 126"/>
            <p:cNvSpPr>
              <a:spLocks noChangeArrowheads="1"/>
            </p:cNvSpPr>
            <p:nvPr/>
          </p:nvSpPr>
          <p:spPr bwMode="auto">
            <a:xfrm>
              <a:off x="3948" y="472"/>
              <a:ext cx="1740" cy="567"/>
            </a:xfrm>
            <a:prstGeom prst="rect">
              <a:avLst/>
            </a:prstGeom>
            <a:solidFill>
              <a:schemeClr val="tx2"/>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198" name="AutoShape 127"/>
            <p:cNvSpPr>
              <a:spLocks noChangeArrowheads="1"/>
            </p:cNvSpPr>
            <p:nvPr/>
          </p:nvSpPr>
          <p:spPr bwMode="auto">
            <a:xfrm>
              <a:off x="3948" y="107"/>
              <a:ext cx="1007" cy="712"/>
            </a:xfrm>
            <a:prstGeom prst="roundRect">
              <a:avLst>
                <a:gd name="adj" fmla="val 10727"/>
              </a:avLst>
            </a:prstGeom>
            <a:solidFill>
              <a:schemeClr val="tx2"/>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199" name="Rectangle 128"/>
            <p:cNvSpPr>
              <a:spLocks noChangeArrowheads="1"/>
            </p:cNvSpPr>
            <p:nvPr/>
          </p:nvSpPr>
          <p:spPr bwMode="auto">
            <a:xfrm>
              <a:off x="3953" y="472"/>
              <a:ext cx="1245" cy="470"/>
            </a:xfrm>
            <a:prstGeom prst="rect">
              <a:avLst/>
            </a:prstGeom>
            <a:solidFill>
              <a:schemeClr val="tx2"/>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06200" name="Group 129"/>
            <p:cNvGrpSpPr>
              <a:grpSpLocks/>
            </p:cNvGrpSpPr>
            <p:nvPr/>
          </p:nvGrpSpPr>
          <p:grpSpPr bwMode="auto">
            <a:xfrm>
              <a:off x="4059" y="126"/>
              <a:ext cx="439" cy="294"/>
              <a:chOff x="3075" y="3094"/>
              <a:chExt cx="343" cy="243"/>
            </a:xfrm>
          </p:grpSpPr>
          <p:sp>
            <p:nvSpPr>
              <p:cNvPr id="226434" name="Rectangle 130"/>
              <p:cNvSpPr>
                <a:spLocks noChangeArrowheads="1"/>
              </p:cNvSpPr>
              <p:nvPr/>
            </p:nvSpPr>
            <p:spPr bwMode="auto">
              <a:xfrm>
                <a:off x="3084" y="3113"/>
                <a:ext cx="147" cy="224"/>
              </a:xfrm>
              <a:prstGeom prst="rect">
                <a:avLst/>
              </a:prstGeom>
              <a:solidFill>
                <a:schemeClr val="tx2"/>
              </a:solid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790015"/>
                    </a:solidFill>
                    <a:effectLst/>
                    <a:uLnTx/>
                    <a:uFillTx/>
                    <a:latin typeface="Arial" panose="020B0604020202020204" pitchFamily="34" charset="0"/>
                    <a:ea typeface="ＭＳ Ｐゴシック" charset="0"/>
                    <a:cs typeface="Arial" panose="020B0604020202020204" pitchFamily="34" charset="0"/>
                  </a:rPr>
                  <a:t>   </a:t>
                </a:r>
                <a:endParaRPr kumimoji="0" 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6435" name="Rectangle 131"/>
              <p:cNvSpPr>
                <a:spLocks noChangeArrowheads="1"/>
              </p:cNvSpPr>
              <p:nvPr/>
            </p:nvSpPr>
            <p:spPr bwMode="auto">
              <a:xfrm>
                <a:off x="3075" y="3094"/>
                <a:ext cx="343" cy="232"/>
              </a:xfrm>
              <a:prstGeom prst="rect">
                <a:avLst/>
              </a:prstGeom>
              <a:solidFill>
                <a:schemeClr val="tx2"/>
              </a:solid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9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306201" name="Line 132"/>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202" name="Line 133"/>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06190" name="Text Box 134"/>
          <p:cNvSpPr txBox="1">
            <a:spLocks noChangeArrowheads="1"/>
          </p:cNvSpPr>
          <p:nvPr/>
        </p:nvSpPr>
        <p:spPr bwMode="auto">
          <a:xfrm>
            <a:off x="8723314" y="88871"/>
            <a:ext cx="26161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306191" name="Text Box 136"/>
          <p:cNvSpPr txBox="1">
            <a:spLocks noChangeArrowheads="1"/>
          </p:cNvSpPr>
          <p:nvPr/>
        </p:nvSpPr>
        <p:spPr bwMode="auto">
          <a:xfrm>
            <a:off x="8834438" y="61832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192" name="Text Box 137"/>
          <p:cNvSpPr txBox="1">
            <a:spLocks noChangeArrowheads="1"/>
          </p:cNvSpPr>
          <p:nvPr/>
        </p:nvSpPr>
        <p:spPr bwMode="auto">
          <a:xfrm>
            <a:off x="8364538" y="6485037"/>
            <a:ext cx="18473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6193" name="Text Box 138"/>
          <p:cNvSpPr txBox="1">
            <a:spLocks noChangeArrowheads="1"/>
          </p:cNvSpPr>
          <p:nvPr/>
        </p:nvSpPr>
        <p:spPr bwMode="auto">
          <a:xfrm>
            <a:off x="8085139" y="6518990"/>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59</a:t>
            </a:r>
          </a:p>
        </p:txBody>
      </p:sp>
      <p:sp>
        <p:nvSpPr>
          <p:cNvPr id="306194" name="Text Box 139"/>
          <p:cNvSpPr txBox="1">
            <a:spLocks noChangeArrowheads="1"/>
          </p:cNvSpPr>
          <p:nvPr/>
        </p:nvSpPr>
        <p:spPr bwMode="auto">
          <a:xfrm>
            <a:off x="8651877" y="6411883"/>
            <a:ext cx="45095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11</a:t>
            </a:r>
          </a:p>
        </p:txBody>
      </p:sp>
      <p:sp>
        <p:nvSpPr>
          <p:cNvPr id="306195" name="Text Box 141"/>
          <p:cNvSpPr txBox="1">
            <a:spLocks noChangeArrowheads="1"/>
          </p:cNvSpPr>
          <p:nvPr/>
        </p:nvSpPr>
        <p:spPr bwMode="auto">
          <a:xfrm>
            <a:off x="7092951" y="6269444"/>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p>
        </p:txBody>
      </p:sp>
      <p:sp>
        <p:nvSpPr>
          <p:cNvPr id="3" name="Title 2"/>
          <p:cNvSpPr>
            <a:spLocks noGrp="1"/>
          </p:cNvSpPr>
          <p:nvPr>
            <p:ph type="title" idx="4294967295"/>
          </p:nvPr>
        </p:nvSpPr>
        <p:spPr>
          <a:xfrm>
            <a:off x="1739130" y="295345"/>
            <a:ext cx="5545108" cy="707886"/>
          </a:xfrm>
          <a:prstGeom prst="rect">
            <a:avLst/>
          </a:prstGeom>
          <a:ln w="12700">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ar-JO" sz="4000" b="1" kern="1200" dirty="0">
                <a:solidFill>
                  <a:srgbClr val="DCF210"/>
                </a:solidFill>
                <a:latin typeface="Arial" panose="020B0604020202020204" pitchFamily="34" charset="0"/>
                <a:ea typeface="ＭＳ Ｐゴシック" charset="0"/>
                <a:cs typeface="Arial" panose="020B0604020202020204" pitchFamily="34" charset="0"/>
              </a:rPr>
              <a:t>ملف كتابك المقدس بالفكر الجديد</a:t>
            </a:r>
            <a:endParaRPr lang="en-US" sz="4000" b="1" kern="1200" dirty="0">
              <a:solidFill>
                <a:srgbClr val="DCF21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90540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ctrTitle"/>
          </p:nvPr>
        </p:nvSpPr>
        <p:spPr bwMode="auto">
          <a:xfrm>
            <a:off x="1" y="1671639"/>
            <a:ext cx="9180513" cy="1470025"/>
          </a:xfrm>
          <a:ln w="12700">
            <a:miter lim="800000"/>
            <a:headEnd/>
            <a:tailEnd/>
          </a:ln>
          <a:effectLst>
            <a:outerShdw blurRad="63500" dist="107763" dir="2700000" algn="ctr" rotWithShape="0">
              <a:schemeClr val="bg2"/>
            </a:outerShdw>
          </a:effectLst>
        </p:spPr>
        <p:txBody>
          <a:bodyPr lIns="90487" tIns="44450" rIns="90487" bIns="44450" anchor="ctr"/>
          <a:lstStyle/>
          <a:p>
            <a:pPr algn="ctr">
              <a:defRPr/>
            </a:pPr>
            <a:r>
              <a:rPr lang="en-US" sz="5400" kern="1200" dirty="0" err="1">
                <a:solidFill>
                  <a:srgbClr val="FAFD00"/>
                </a:solidFill>
                <a:latin typeface="Arial" panose="020B0604020202020204" pitchFamily="34" charset="0"/>
                <a:ea typeface="ＭＳ Ｐゴシック" charset="0"/>
                <a:cs typeface="Arial" panose="020B0604020202020204" pitchFamily="34" charset="0"/>
              </a:rPr>
              <a:t>Membuka</a:t>
            </a:r>
            <a:r>
              <a:rPr lang="en-US" sz="5400" kern="1200" dirty="0">
                <a:solidFill>
                  <a:srgbClr val="FAFD00"/>
                </a:solidFill>
                <a:latin typeface="Arial" panose="020B0604020202020204" pitchFamily="34" charset="0"/>
                <a:ea typeface="ＭＳ Ｐゴシック" charset="0"/>
                <a:cs typeface="Arial" panose="020B0604020202020204" pitchFamily="34" charset="0"/>
              </a:rPr>
              <a:t> </a:t>
            </a:r>
            <a:br>
              <a:rPr lang="en-US" sz="5400" kern="1200" dirty="0">
                <a:solidFill>
                  <a:srgbClr val="FAFD00"/>
                </a:solidFill>
                <a:latin typeface="Arial" panose="020B0604020202020204" pitchFamily="34" charset="0"/>
                <a:ea typeface="ＭＳ Ｐゴシック" charset="0"/>
                <a:cs typeface="Arial" panose="020B0604020202020204" pitchFamily="34" charset="0"/>
              </a:rPr>
            </a:br>
            <a:r>
              <a:rPr lang="ja-JP" altLang="en-US" sz="5400" i="1" dirty="0">
                <a:solidFill>
                  <a:srgbClr val="FAFD00"/>
                </a:solidFill>
                <a:latin typeface="Arial" panose="020B0604020202020204" pitchFamily="34" charset="0"/>
                <a:ea typeface="ＭＳ Ｐゴシック" charset="0"/>
                <a:cs typeface="Arial" panose="020B0604020202020204" pitchFamily="34" charset="0"/>
              </a:rPr>
              <a:t>“</a:t>
            </a:r>
            <a:r>
              <a:rPr lang="en-US" altLang="ja-JP" sz="5400" i="1" dirty="0" err="1">
                <a:solidFill>
                  <a:srgbClr val="FAFD00"/>
                </a:solidFill>
                <a:latin typeface="Arial" panose="020B0604020202020204" pitchFamily="34" charset="0"/>
                <a:ea typeface="ＭＳ Ｐゴシック" charset="0"/>
                <a:cs typeface="Arial" panose="020B0604020202020204" pitchFamily="34" charset="0"/>
              </a:rPr>
              <a:t>Arsip</a:t>
            </a:r>
            <a:r>
              <a:rPr lang="en-US" altLang="ja-JP" sz="5400" i="1" dirty="0">
                <a:solidFill>
                  <a:srgbClr val="FAFD00"/>
                </a:solidFill>
                <a:latin typeface="Arial" panose="020B0604020202020204" pitchFamily="34" charset="0"/>
                <a:ea typeface="ＭＳ Ｐゴシック" charset="0"/>
                <a:cs typeface="Arial" panose="020B0604020202020204" pitchFamily="34" charset="0"/>
              </a:rPr>
              <a:t> </a:t>
            </a:r>
            <a:r>
              <a:rPr lang="en-US" altLang="ja-JP" sz="5400" i="1" dirty="0" err="1">
                <a:solidFill>
                  <a:srgbClr val="FAFD00"/>
                </a:solidFill>
                <a:latin typeface="Arial" panose="020B0604020202020204" pitchFamily="34" charset="0"/>
                <a:ea typeface="ＭＳ Ｐゴシック" charset="0"/>
                <a:cs typeface="Arial" panose="020B0604020202020204" pitchFamily="34" charset="0"/>
              </a:rPr>
              <a:t>Alkitab</a:t>
            </a:r>
            <a:r>
              <a:rPr lang="en-US" altLang="ja-JP" sz="5400" i="1" dirty="0">
                <a:solidFill>
                  <a:srgbClr val="FAFD00"/>
                </a:solidFill>
                <a:latin typeface="Arial" panose="020B0604020202020204" pitchFamily="34" charset="0"/>
                <a:ea typeface="ＭＳ Ｐゴシック" charset="0"/>
                <a:cs typeface="Arial" panose="020B0604020202020204" pitchFamily="34" charset="0"/>
              </a:rPr>
              <a:t> </a:t>
            </a:r>
            <a:r>
              <a:rPr lang="en-US" altLang="ja-JP" sz="5400" i="1" dirty="0" err="1">
                <a:solidFill>
                  <a:srgbClr val="FAFD00"/>
                </a:solidFill>
                <a:latin typeface="Arial" panose="020B0604020202020204" pitchFamily="34" charset="0"/>
                <a:ea typeface="ＭＳ Ｐゴシック" charset="0"/>
                <a:cs typeface="Arial" panose="020B0604020202020204" pitchFamily="34" charset="0"/>
              </a:rPr>
              <a:t>Anda</a:t>
            </a:r>
            <a:r>
              <a:rPr lang="ja-JP" altLang="en-US" sz="5400" i="1" dirty="0">
                <a:solidFill>
                  <a:srgbClr val="FAFD00"/>
                </a:solidFill>
                <a:latin typeface="Arial" panose="020B0604020202020204" pitchFamily="34" charset="0"/>
                <a:ea typeface="ＭＳ Ｐゴシック" charset="0"/>
                <a:cs typeface="Arial" panose="020B0604020202020204" pitchFamily="34" charset="0"/>
              </a:rPr>
              <a:t>”</a:t>
            </a:r>
            <a:endParaRPr lang="en-US" sz="5400" kern="1200"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198660" name="Rectangle 4"/>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198661" name="Line 5"/>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6"/>
          <p:cNvGrpSpPr>
            <a:grpSpLocks/>
          </p:cNvGrpSpPr>
          <p:nvPr/>
        </p:nvGrpSpPr>
        <p:grpSpPr bwMode="auto">
          <a:xfrm>
            <a:off x="2995615" y="3079752"/>
            <a:ext cx="1666876" cy="3292475"/>
            <a:chOff x="1967" y="1948"/>
            <a:chExt cx="1050" cy="2074"/>
          </a:xfrm>
        </p:grpSpPr>
        <p:sp>
          <p:nvSpPr>
            <p:cNvPr id="198663" name="Text Box 7"/>
            <p:cNvSpPr txBox="1">
              <a:spLocks noChangeArrowheads="1"/>
            </p:cNvSpPr>
            <p:nvPr/>
          </p:nvSpPr>
          <p:spPr bwMode="auto">
            <a:xfrm>
              <a:off x="1967" y="1948"/>
              <a:ext cx="1050"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0" i="0" u="none" strike="noStrike" kern="1200" cap="none" spc="0" normalizeH="0" baseline="0" noProof="0">
                  <a:ln>
                    <a:noFill/>
                  </a:ln>
                  <a:solidFill>
                    <a:srgbClr val="FC0128"/>
                  </a:solidFill>
                  <a:effectLst/>
                  <a:uLnTx/>
                  <a:uFillTx/>
                  <a:latin typeface="Arial" panose="020B0604020202020204" pitchFamily="34" charset="0"/>
                  <a:ea typeface="ＭＳ Ｐゴシック" charset="0"/>
                  <a:cs typeface="Arial" panose="020B0604020202020204" pitchFamily="34" charset="0"/>
                </a:rPr>
                <a:t>7</a:t>
              </a:r>
            </a:p>
          </p:txBody>
        </p:sp>
        <p:sp>
          <p:nvSpPr>
            <p:cNvPr id="198664" name="Line 8"/>
            <p:cNvSpPr>
              <a:spLocks noChangeShapeType="1"/>
            </p:cNvSpPr>
            <p:nvPr/>
          </p:nvSpPr>
          <p:spPr bwMode="auto">
            <a:xfrm>
              <a:off x="2243"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08229" name="Text Box 9"/>
          <p:cNvSpPr txBox="1">
            <a:spLocks noChangeArrowheads="1"/>
          </p:cNvSpPr>
          <p:nvPr/>
        </p:nvSpPr>
        <p:spPr bwMode="auto">
          <a:xfrm>
            <a:off x="8753185"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08230" name="Text Box 10"/>
          <p:cNvSpPr txBox="1">
            <a:spLocks noChangeArrowheads="1"/>
          </p:cNvSpPr>
          <p:nvPr/>
        </p:nvSpPr>
        <p:spPr bwMode="auto">
          <a:xfrm>
            <a:off x="8832559" y="61832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8231" name="Text Box 11"/>
          <p:cNvSpPr txBox="1">
            <a:spLocks noChangeArrowheads="1"/>
          </p:cNvSpPr>
          <p:nvPr/>
        </p:nvSpPr>
        <p:spPr bwMode="auto">
          <a:xfrm>
            <a:off x="8340227" y="6485037"/>
            <a:ext cx="2343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308232" name="Text Box 12"/>
          <p:cNvSpPr txBox="1">
            <a:spLocks noChangeArrowheads="1"/>
          </p:cNvSpPr>
          <p:nvPr/>
        </p:nvSpPr>
        <p:spPr bwMode="auto">
          <a:xfrm>
            <a:off x="8086580" y="653327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40</a:t>
            </a:r>
          </a:p>
        </p:txBody>
      </p:sp>
      <p:sp>
        <p:nvSpPr>
          <p:cNvPr id="308233" name="Text Box 13"/>
          <p:cNvSpPr txBox="1">
            <a:spLocks noChangeArrowheads="1"/>
          </p:cNvSpPr>
          <p:nvPr/>
        </p:nvSpPr>
        <p:spPr bwMode="auto">
          <a:xfrm>
            <a:off x="8720779" y="6411883"/>
            <a:ext cx="32733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a:t>
            </a:r>
          </a:p>
        </p:txBody>
      </p:sp>
      <p:grpSp>
        <p:nvGrpSpPr>
          <p:cNvPr id="3" name="Group 14"/>
          <p:cNvGrpSpPr>
            <a:grpSpLocks/>
          </p:cNvGrpSpPr>
          <p:nvPr/>
        </p:nvGrpSpPr>
        <p:grpSpPr bwMode="auto">
          <a:xfrm>
            <a:off x="636588" y="3113088"/>
            <a:ext cx="8020051" cy="3292476"/>
            <a:chOff x="700" y="283"/>
            <a:chExt cx="4860" cy="2074"/>
          </a:xfrm>
        </p:grpSpPr>
        <p:sp>
          <p:nvSpPr>
            <p:cNvPr id="198671" name="Rectangle 15"/>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marR="0" lvl="0" indent="-342900" algn="ctr" defTabSz="914400" rtl="0"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en-US" sz="18900" b="0"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a:t>
              </a:r>
              <a:r>
                <a:rPr kumimoji="0" lang="en-US" sz="189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18900" b="0" i="0" u="none" strike="noStrike" kern="1200" cap="none" spc="0" normalizeH="0" baseline="0" noProof="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a:t>
              </a:r>
              <a:r>
                <a:rPr kumimoji="0" lang="en-US" sz="189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Y </a:t>
              </a:r>
            </a:p>
          </p:txBody>
        </p:sp>
        <p:grpSp>
          <p:nvGrpSpPr>
            <p:cNvPr id="308252" name="Group 16"/>
            <p:cNvGrpSpPr>
              <a:grpSpLocks/>
            </p:cNvGrpSpPr>
            <p:nvPr/>
          </p:nvGrpSpPr>
          <p:grpSpPr bwMode="auto">
            <a:xfrm>
              <a:off x="2154" y="283"/>
              <a:ext cx="1010" cy="2074"/>
              <a:chOff x="1985" y="1948"/>
              <a:chExt cx="1010" cy="2074"/>
            </a:xfrm>
          </p:grpSpPr>
          <p:sp>
            <p:nvSpPr>
              <p:cNvPr id="198673" name="Text Box 17"/>
              <p:cNvSpPr txBox="1">
                <a:spLocks noChangeArrowheads="1"/>
              </p:cNvSpPr>
              <p:nvPr/>
            </p:nvSpPr>
            <p:spPr bwMode="auto">
              <a:xfrm>
                <a:off x="1985" y="1948"/>
                <a:ext cx="1010"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0" i="0" u="none" strike="noStrike" kern="1200" cap="none" spc="0" normalizeH="0" baseline="0" noProof="0">
                    <a:ln>
                      <a:noFill/>
                    </a:ln>
                    <a:solidFill>
                      <a:srgbClr val="FC0128"/>
                    </a:solidFill>
                    <a:effectLst/>
                    <a:uLnTx/>
                    <a:uFillTx/>
                    <a:latin typeface="Arial" panose="020B0604020202020204" pitchFamily="34" charset="0"/>
                    <a:ea typeface="ＭＳ Ｐゴシック" charset="0"/>
                    <a:cs typeface="Arial" panose="020B0604020202020204" pitchFamily="34" charset="0"/>
                  </a:rPr>
                  <a:t>7</a:t>
                </a:r>
              </a:p>
            </p:txBody>
          </p:sp>
          <p:sp>
            <p:nvSpPr>
              <p:cNvPr id="198674" name="Line 18"/>
              <p:cNvSpPr>
                <a:spLocks noChangeShapeType="1"/>
              </p:cNvSpPr>
              <p:nvPr/>
            </p:nvSpPr>
            <p:spPr bwMode="auto">
              <a:xfrm>
                <a:off x="2243" y="2900"/>
                <a:ext cx="494"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5" name="Group 19"/>
          <p:cNvGrpSpPr>
            <a:grpSpLocks/>
          </p:cNvGrpSpPr>
          <p:nvPr/>
        </p:nvGrpSpPr>
        <p:grpSpPr bwMode="auto">
          <a:xfrm>
            <a:off x="665163" y="3081339"/>
            <a:ext cx="7867651" cy="3292476"/>
            <a:chOff x="700" y="283"/>
            <a:chExt cx="4860" cy="2074"/>
          </a:xfrm>
        </p:grpSpPr>
        <p:sp>
          <p:nvSpPr>
            <p:cNvPr id="198676" name="Rectangle 20"/>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marR="0" lvl="0" indent="-342900" algn="ctr" defTabSz="914400" rtl="0"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en-US" sz="18900" b="0"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a:t>
              </a:r>
              <a:r>
                <a:rPr kumimoji="0" lang="en-US" sz="189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18900" b="0" i="0" u="none" strike="noStrike" kern="1200" cap="none" spc="0" normalizeH="0" baseline="0" noProof="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a:t>
              </a:r>
              <a:r>
                <a:rPr kumimoji="0" lang="en-US" sz="189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Y </a:t>
              </a:r>
            </a:p>
          </p:txBody>
        </p:sp>
        <p:grpSp>
          <p:nvGrpSpPr>
            <p:cNvPr id="308248" name="Group 21"/>
            <p:cNvGrpSpPr>
              <a:grpSpLocks/>
            </p:cNvGrpSpPr>
            <p:nvPr/>
          </p:nvGrpSpPr>
          <p:grpSpPr bwMode="auto">
            <a:xfrm>
              <a:off x="2146" y="283"/>
              <a:ext cx="1030" cy="2074"/>
              <a:chOff x="1977" y="1948"/>
              <a:chExt cx="1030" cy="2074"/>
            </a:xfrm>
          </p:grpSpPr>
          <p:sp>
            <p:nvSpPr>
              <p:cNvPr id="198678" name="Text Box 22"/>
              <p:cNvSpPr txBox="1">
                <a:spLocks noChangeArrowheads="1"/>
              </p:cNvSpPr>
              <p:nvPr/>
            </p:nvSpPr>
            <p:spPr bwMode="auto">
              <a:xfrm>
                <a:off x="1977" y="1948"/>
                <a:ext cx="1030"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0" i="0" u="none" strike="noStrike" kern="1200" cap="none" spc="0" normalizeH="0" baseline="0" noProof="0">
                    <a:ln>
                      <a:noFill/>
                    </a:ln>
                    <a:solidFill>
                      <a:srgbClr val="FC0128"/>
                    </a:solidFill>
                    <a:effectLst/>
                    <a:uLnTx/>
                    <a:uFillTx/>
                    <a:latin typeface="Arial" panose="020B0604020202020204" pitchFamily="34" charset="0"/>
                    <a:ea typeface="ＭＳ Ｐゴシック" charset="0"/>
                    <a:cs typeface="Arial" panose="020B0604020202020204" pitchFamily="34" charset="0"/>
                  </a:rPr>
                  <a:t>7</a:t>
                </a:r>
              </a:p>
            </p:txBody>
          </p:sp>
          <p:sp>
            <p:nvSpPr>
              <p:cNvPr id="198679" name="Line 23"/>
              <p:cNvSpPr>
                <a:spLocks noChangeShapeType="1"/>
              </p:cNvSpPr>
              <p:nvPr/>
            </p:nvSpPr>
            <p:spPr bwMode="auto">
              <a:xfrm>
                <a:off x="2243"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7" name="Group 24"/>
          <p:cNvGrpSpPr>
            <a:grpSpLocks/>
          </p:cNvGrpSpPr>
          <p:nvPr/>
        </p:nvGrpSpPr>
        <p:grpSpPr bwMode="auto">
          <a:xfrm>
            <a:off x="642937" y="3121026"/>
            <a:ext cx="7943851" cy="3292474"/>
            <a:chOff x="700" y="283"/>
            <a:chExt cx="4860" cy="2074"/>
          </a:xfrm>
        </p:grpSpPr>
        <p:sp>
          <p:nvSpPr>
            <p:cNvPr id="198681" name="Rectangle 25"/>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marR="0" lvl="0" indent="-342900" algn="ctr" defTabSz="914400" rtl="0"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en-US" sz="18900" b="0"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a:t>
              </a:r>
              <a:r>
                <a:rPr kumimoji="0" lang="en-US" sz="189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18900" b="0" i="0" u="none" strike="noStrike" kern="1200" cap="none" spc="0" normalizeH="0" baseline="0" noProof="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a:t>
              </a:r>
              <a:r>
                <a:rPr kumimoji="0" lang="en-US" sz="189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Y </a:t>
              </a:r>
            </a:p>
          </p:txBody>
        </p:sp>
        <p:grpSp>
          <p:nvGrpSpPr>
            <p:cNvPr id="308244" name="Group 26"/>
            <p:cNvGrpSpPr>
              <a:grpSpLocks/>
            </p:cNvGrpSpPr>
            <p:nvPr/>
          </p:nvGrpSpPr>
          <p:grpSpPr bwMode="auto">
            <a:xfrm>
              <a:off x="2151" y="283"/>
              <a:ext cx="1020" cy="2074"/>
              <a:chOff x="1982" y="1948"/>
              <a:chExt cx="1020" cy="2074"/>
            </a:xfrm>
          </p:grpSpPr>
          <p:sp>
            <p:nvSpPr>
              <p:cNvPr id="198683" name="Text Box 27"/>
              <p:cNvSpPr txBox="1">
                <a:spLocks noChangeArrowheads="1"/>
              </p:cNvSpPr>
              <p:nvPr/>
            </p:nvSpPr>
            <p:spPr bwMode="auto">
              <a:xfrm>
                <a:off x="1982" y="1948"/>
                <a:ext cx="1020"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0" i="0" u="none" strike="noStrike" kern="1200" cap="none" spc="0" normalizeH="0" baseline="0" noProof="0">
                    <a:ln>
                      <a:noFill/>
                    </a:ln>
                    <a:solidFill>
                      <a:srgbClr val="FC0128"/>
                    </a:solidFill>
                    <a:effectLst/>
                    <a:uLnTx/>
                    <a:uFillTx/>
                    <a:latin typeface="Arial" panose="020B0604020202020204" pitchFamily="34" charset="0"/>
                    <a:ea typeface="ＭＳ Ｐゴシック" charset="0"/>
                    <a:cs typeface="Arial" panose="020B0604020202020204" pitchFamily="34" charset="0"/>
                  </a:rPr>
                  <a:t>7</a:t>
                </a:r>
              </a:p>
            </p:txBody>
          </p:sp>
          <p:sp>
            <p:nvSpPr>
              <p:cNvPr id="198684" name="Line 28"/>
              <p:cNvSpPr>
                <a:spLocks noChangeShapeType="1"/>
              </p:cNvSpPr>
              <p:nvPr/>
            </p:nvSpPr>
            <p:spPr bwMode="auto">
              <a:xfrm>
                <a:off x="2243"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9" name="Group 29"/>
          <p:cNvGrpSpPr>
            <a:grpSpLocks/>
          </p:cNvGrpSpPr>
          <p:nvPr/>
        </p:nvGrpSpPr>
        <p:grpSpPr bwMode="auto">
          <a:xfrm>
            <a:off x="550863" y="3224235"/>
            <a:ext cx="8096251" cy="3292476"/>
            <a:chOff x="700" y="283"/>
            <a:chExt cx="4860" cy="2074"/>
          </a:xfrm>
        </p:grpSpPr>
        <p:sp>
          <p:nvSpPr>
            <p:cNvPr id="198686" name="Rectangle 30"/>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marR="0" lvl="0" indent="-342900" algn="ctr" defTabSz="914400" rtl="0"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en-US" sz="189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a:t>
              </a:r>
              <a:r>
                <a:rPr kumimoji="0" lang="en-US" sz="189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18900" b="0" i="0"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a:t>
              </a:r>
              <a:r>
                <a:rPr kumimoji="0" lang="en-US" sz="189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Y </a:t>
              </a:r>
            </a:p>
          </p:txBody>
        </p:sp>
        <p:grpSp>
          <p:nvGrpSpPr>
            <p:cNvPr id="308240" name="Group 31"/>
            <p:cNvGrpSpPr>
              <a:grpSpLocks/>
            </p:cNvGrpSpPr>
            <p:nvPr/>
          </p:nvGrpSpPr>
          <p:grpSpPr bwMode="auto">
            <a:xfrm>
              <a:off x="2162" y="283"/>
              <a:ext cx="1001" cy="2074"/>
              <a:chOff x="1993" y="1948"/>
              <a:chExt cx="1001" cy="2074"/>
            </a:xfrm>
          </p:grpSpPr>
          <p:sp>
            <p:nvSpPr>
              <p:cNvPr id="198688" name="Text Box 32"/>
              <p:cNvSpPr txBox="1">
                <a:spLocks noChangeArrowheads="1"/>
              </p:cNvSpPr>
              <p:nvPr/>
            </p:nvSpPr>
            <p:spPr bwMode="auto">
              <a:xfrm>
                <a:off x="1993" y="1948"/>
                <a:ext cx="1001"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0" i="0" u="none" strike="noStrike" kern="1200" cap="none" spc="0" normalizeH="0" baseline="0" noProof="0">
                    <a:ln>
                      <a:noFill/>
                    </a:ln>
                    <a:solidFill>
                      <a:srgbClr val="FC0128"/>
                    </a:solidFill>
                    <a:effectLst/>
                    <a:uLnTx/>
                    <a:uFillTx/>
                    <a:latin typeface="Arial" panose="020B0604020202020204" pitchFamily="34" charset="0"/>
                    <a:ea typeface="ＭＳ Ｐゴシック" charset="0"/>
                    <a:cs typeface="Arial" panose="020B0604020202020204" pitchFamily="34" charset="0"/>
                  </a:rPr>
                  <a:t>7</a:t>
                </a:r>
              </a:p>
            </p:txBody>
          </p:sp>
          <p:sp>
            <p:nvSpPr>
              <p:cNvPr id="198689" name="Line 33"/>
              <p:cNvSpPr>
                <a:spLocks noChangeShapeType="1"/>
              </p:cNvSpPr>
              <p:nvPr/>
            </p:nvSpPr>
            <p:spPr bwMode="auto">
              <a:xfrm>
                <a:off x="2242"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308238" name="Text Box 34"/>
          <p:cNvSpPr txBox="1">
            <a:spLocks noChangeArrowheads="1"/>
          </p:cNvSpPr>
          <p:nvPr/>
        </p:nvSpPr>
        <p:spPr bwMode="auto">
          <a:xfrm>
            <a:off x="6886400" y="6269444"/>
            <a:ext cx="197361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Buku Panduan hlm. 8-14</a:t>
            </a:r>
          </a:p>
        </p:txBody>
      </p:sp>
    </p:spTree>
    <p:extLst>
      <p:ext uri="{BB962C8B-B14F-4D97-AF65-F5344CB8AC3E}">
        <p14:creationId xmlns:p14="http://schemas.microsoft.com/office/powerpoint/2010/main" val="2893785218"/>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ext Box 2"/>
          <p:cNvSpPr txBox="1">
            <a:spLocks noChangeArrowheads="1"/>
          </p:cNvSpPr>
          <p:nvPr/>
        </p:nvSpPr>
        <p:spPr bwMode="auto">
          <a:xfrm>
            <a:off x="798880" y="3373215"/>
            <a:ext cx="1532792" cy="3000821"/>
          </a:xfrm>
          <a:prstGeom prst="rect">
            <a:avLst/>
          </a:prstGeom>
          <a:noFill/>
          <a:ln w="12700">
            <a:noFill/>
            <a:miter lim="800000"/>
            <a:headEnd/>
            <a:tailEnd/>
          </a:ln>
          <a:effectLst>
            <a:outerShdw blurRad="63500" dist="99190" dir="3011666"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200707" name="Rectangle 3"/>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200708" name="Line 4"/>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0709" name="Rectangle 5"/>
          <p:cNvSpPr>
            <a:spLocks noGrp="1" noChangeArrowheads="1"/>
          </p:cNvSpPr>
          <p:nvPr>
            <p:ph type="ctrTitle"/>
          </p:nvPr>
        </p:nvSpPr>
        <p:spPr bwMode="auto">
          <a:xfrm>
            <a:off x="0" y="1652589"/>
            <a:ext cx="9144000" cy="163195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sz="5400" dirty="0" err="1">
                <a:solidFill>
                  <a:srgbClr val="FAFD00"/>
                </a:solidFill>
                <a:latin typeface="Arial" panose="020B0604020202020204" pitchFamily="34" charset="0"/>
                <a:ea typeface="ＭＳ Ｐゴシック" charset="0"/>
                <a:cs typeface="Arial" panose="020B0604020202020204" pitchFamily="34" charset="0"/>
              </a:rPr>
              <a:t>Membuka</a:t>
            </a:r>
            <a:r>
              <a:rPr lang="en-US" sz="5400" dirty="0">
                <a:solidFill>
                  <a:srgbClr val="FAFD00"/>
                </a:solidFill>
                <a:latin typeface="Arial" panose="020B0604020202020204" pitchFamily="34" charset="0"/>
                <a:ea typeface="ＭＳ Ｐゴシック" charset="0"/>
                <a:cs typeface="Arial" panose="020B0604020202020204" pitchFamily="34" charset="0"/>
              </a:rPr>
              <a:t> </a:t>
            </a:r>
            <a:br>
              <a:rPr lang="en-US" sz="5400" dirty="0">
                <a:solidFill>
                  <a:srgbClr val="FAFD00"/>
                </a:solidFill>
                <a:latin typeface="Arial" panose="020B0604020202020204" pitchFamily="34" charset="0"/>
                <a:ea typeface="ＭＳ Ｐゴシック" charset="0"/>
                <a:cs typeface="Arial" panose="020B0604020202020204" pitchFamily="34" charset="0"/>
              </a:rPr>
            </a:br>
            <a:r>
              <a:rPr lang="ja-JP" altLang="en-US" sz="5400" i="1" dirty="0">
                <a:solidFill>
                  <a:srgbClr val="FAFD00"/>
                </a:solidFill>
                <a:latin typeface="Arial" panose="020B0604020202020204" pitchFamily="34" charset="0"/>
                <a:ea typeface="ＭＳ Ｐゴシック" charset="0"/>
                <a:cs typeface="Arial" panose="020B0604020202020204" pitchFamily="34" charset="0"/>
              </a:rPr>
              <a:t>“</a:t>
            </a:r>
            <a:r>
              <a:rPr lang="en-US" altLang="ja-JP" sz="5400" i="1" dirty="0" err="1">
                <a:solidFill>
                  <a:srgbClr val="FAFD00"/>
                </a:solidFill>
                <a:latin typeface="Arial" panose="020B0604020202020204" pitchFamily="34" charset="0"/>
                <a:ea typeface="ＭＳ Ｐゴシック" charset="0"/>
                <a:cs typeface="Arial" panose="020B0604020202020204" pitchFamily="34" charset="0"/>
              </a:rPr>
              <a:t>Arsip</a:t>
            </a:r>
            <a:r>
              <a:rPr lang="en-US" altLang="ja-JP" sz="5400" i="1" dirty="0">
                <a:solidFill>
                  <a:srgbClr val="FAFD00"/>
                </a:solidFill>
                <a:latin typeface="Arial" panose="020B0604020202020204" pitchFamily="34" charset="0"/>
                <a:ea typeface="ＭＳ Ｐゴシック" charset="0"/>
                <a:cs typeface="Arial" panose="020B0604020202020204" pitchFamily="34" charset="0"/>
              </a:rPr>
              <a:t> </a:t>
            </a:r>
            <a:r>
              <a:rPr lang="en-US" altLang="ja-JP" sz="5400" i="1" dirty="0" err="1">
                <a:solidFill>
                  <a:srgbClr val="FAFD00"/>
                </a:solidFill>
                <a:latin typeface="Arial" panose="020B0604020202020204" pitchFamily="34" charset="0"/>
                <a:ea typeface="ＭＳ Ｐゴシック" charset="0"/>
                <a:cs typeface="Arial" panose="020B0604020202020204" pitchFamily="34" charset="0"/>
              </a:rPr>
              <a:t>Alkitab</a:t>
            </a:r>
            <a:r>
              <a:rPr lang="en-US" altLang="ja-JP" sz="5400" i="1" dirty="0">
                <a:solidFill>
                  <a:srgbClr val="FAFD00"/>
                </a:solidFill>
                <a:latin typeface="Arial" panose="020B0604020202020204" pitchFamily="34" charset="0"/>
                <a:ea typeface="ＭＳ Ｐゴシック" charset="0"/>
                <a:cs typeface="Arial" panose="020B0604020202020204" pitchFamily="34" charset="0"/>
              </a:rPr>
              <a:t> </a:t>
            </a:r>
            <a:r>
              <a:rPr lang="en-US" altLang="ja-JP" sz="5400" i="1" dirty="0" err="1">
                <a:solidFill>
                  <a:srgbClr val="FAFD00"/>
                </a:solidFill>
                <a:latin typeface="Arial" panose="020B0604020202020204" pitchFamily="34" charset="0"/>
                <a:ea typeface="ＭＳ Ｐゴシック" charset="0"/>
                <a:cs typeface="Arial" panose="020B0604020202020204" pitchFamily="34" charset="0"/>
              </a:rPr>
              <a:t>Anda</a:t>
            </a:r>
            <a:r>
              <a:rPr lang="ja-JP" altLang="en-US" sz="5400" i="1" dirty="0">
                <a:solidFill>
                  <a:srgbClr val="FAFD00"/>
                </a:solidFill>
                <a:latin typeface="Arial" panose="020B0604020202020204" pitchFamily="34" charset="0"/>
                <a:ea typeface="ＭＳ Ｐゴシック" charset="0"/>
                <a:cs typeface="Arial" panose="020B0604020202020204" pitchFamily="34" charset="0"/>
              </a:rPr>
              <a:t>”</a:t>
            </a:r>
            <a:endParaRPr lang="en-US" sz="5400" i="1"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200710" name="Rectangle 6"/>
          <p:cNvSpPr>
            <a:spLocks noChangeArrowheads="1"/>
          </p:cNvSpPr>
          <p:nvPr/>
        </p:nvSpPr>
        <p:spPr bwMode="auto">
          <a:xfrm>
            <a:off x="2443164" y="3338513"/>
            <a:ext cx="6173787" cy="17732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marR="0" lvl="0" indent="-342900" algn="l" defTabSz="914400" rtl="0"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en-US" sz="17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17200" b="0" i="0" u="none" strike="noStrike" kern="1200" cap="none" spc="0" normalizeH="0" baseline="0" noProof="0">
                <a:ln>
                  <a:noFill/>
                </a:ln>
                <a:solidFill>
                  <a:srgbClr val="FF6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15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17200" b="0" i="0" u="none" strike="noStrike" kern="1200" cap="none" spc="0" normalizeH="0" baseline="0" noProof="0">
                <a:ln>
                  <a:noFill/>
                </a:ln>
                <a:solidFill>
                  <a:srgbClr val="33CC3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a:t>
            </a:r>
            <a:endParaRPr kumimoji="0" lang="en-US" sz="17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00711" name="Line 7"/>
          <p:cNvSpPr>
            <a:spLocks noChangeShapeType="1"/>
          </p:cNvSpPr>
          <p:nvPr/>
        </p:nvSpPr>
        <p:spPr bwMode="auto">
          <a:xfrm>
            <a:off x="1476375" y="4940301"/>
            <a:ext cx="617539"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0279" name="Text Box 8"/>
          <p:cNvSpPr txBox="1">
            <a:spLocks noChangeArrowheads="1"/>
          </p:cNvSpPr>
          <p:nvPr/>
        </p:nvSpPr>
        <p:spPr bwMode="auto">
          <a:xfrm>
            <a:off x="8753185"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10280" name="Text Box 9"/>
          <p:cNvSpPr txBox="1">
            <a:spLocks noChangeArrowheads="1"/>
          </p:cNvSpPr>
          <p:nvPr/>
        </p:nvSpPr>
        <p:spPr bwMode="auto">
          <a:xfrm>
            <a:off x="8797326" y="6183283"/>
            <a:ext cx="25519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310281" name="Text Box 10"/>
          <p:cNvSpPr txBox="1">
            <a:spLocks noChangeArrowheads="1"/>
          </p:cNvSpPr>
          <p:nvPr/>
        </p:nvSpPr>
        <p:spPr bwMode="auto">
          <a:xfrm>
            <a:off x="8338639" y="6485037"/>
            <a:ext cx="2343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310282" name="Text Box 11"/>
          <p:cNvSpPr txBox="1">
            <a:spLocks noChangeArrowheads="1"/>
          </p:cNvSpPr>
          <p:nvPr/>
        </p:nvSpPr>
        <p:spPr bwMode="auto">
          <a:xfrm>
            <a:off x="8086580" y="653327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41</a:t>
            </a:r>
          </a:p>
        </p:txBody>
      </p:sp>
      <p:sp>
        <p:nvSpPr>
          <p:cNvPr id="310283" name="Text Box 12"/>
          <p:cNvSpPr txBox="1">
            <a:spLocks noChangeArrowheads="1"/>
          </p:cNvSpPr>
          <p:nvPr/>
        </p:nvSpPr>
        <p:spPr bwMode="auto">
          <a:xfrm>
            <a:off x="8720779" y="6411883"/>
            <a:ext cx="32733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p>
        </p:txBody>
      </p:sp>
      <p:sp>
        <p:nvSpPr>
          <p:cNvPr id="310284" name="Text Box 13"/>
          <p:cNvSpPr txBox="1">
            <a:spLocks noChangeArrowheads="1"/>
          </p:cNvSpPr>
          <p:nvPr/>
        </p:nvSpPr>
        <p:spPr bwMode="auto">
          <a:xfrm>
            <a:off x="6886400" y="6269444"/>
            <a:ext cx="197361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Buku Panduan hlm. 8-14</a:t>
            </a:r>
          </a:p>
        </p:txBody>
      </p:sp>
    </p:spTree>
    <p:extLst>
      <p:ext uri="{BB962C8B-B14F-4D97-AF65-F5344CB8AC3E}">
        <p14:creationId xmlns:p14="http://schemas.microsoft.com/office/powerpoint/2010/main" val="3091562175"/>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00706"/>
                                        </p:tgtEl>
                                        <p:attrNameLst>
                                          <p:attrName>style.visibility</p:attrName>
                                        </p:attrNameLst>
                                      </p:cBhvr>
                                      <p:to>
                                        <p:strVal val="visible"/>
                                      </p:to>
                                    </p:set>
                                    <p:anim calcmode="lin" valueType="num">
                                      <p:cBhvr additive="base">
                                        <p:cTn id="7" dur="500" fill="hold"/>
                                        <p:tgtEl>
                                          <p:spTgt spid="200706"/>
                                        </p:tgtEl>
                                        <p:attrNameLst>
                                          <p:attrName>ppt_x</p:attrName>
                                        </p:attrNameLst>
                                      </p:cBhvr>
                                      <p:tavLst>
                                        <p:tav tm="0">
                                          <p:val>
                                            <p:strVal val="1+#ppt_w/2"/>
                                          </p:val>
                                        </p:tav>
                                        <p:tav tm="100000">
                                          <p:val>
                                            <p:strVal val="#ppt_x"/>
                                          </p:val>
                                        </p:tav>
                                      </p:tavLst>
                                    </p:anim>
                                    <p:anim calcmode="lin" valueType="num">
                                      <p:cBhvr additive="base">
                                        <p:cTn id="8" dur="500" fill="hold"/>
                                        <p:tgtEl>
                                          <p:spTgt spid="20070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00711"/>
                                        </p:tgtEl>
                                        <p:attrNameLst>
                                          <p:attrName>style.visibility</p:attrName>
                                        </p:attrNameLst>
                                      </p:cBhvr>
                                      <p:to>
                                        <p:strVal val="visible"/>
                                      </p:to>
                                    </p:set>
                                    <p:anim calcmode="lin" valueType="num">
                                      <p:cBhvr>
                                        <p:cTn id="13" dur="1000" fill="hold"/>
                                        <p:tgtEl>
                                          <p:spTgt spid="200711"/>
                                        </p:tgtEl>
                                        <p:attrNameLst>
                                          <p:attrName>ppt_w</p:attrName>
                                        </p:attrNameLst>
                                      </p:cBhvr>
                                      <p:tavLst>
                                        <p:tav tm="0">
                                          <p:val>
                                            <p:fltVal val="0"/>
                                          </p:val>
                                        </p:tav>
                                        <p:tav tm="100000">
                                          <p:val>
                                            <p:strVal val="#ppt_w"/>
                                          </p:val>
                                        </p:tav>
                                      </p:tavLst>
                                    </p:anim>
                                    <p:anim calcmode="lin" valueType="num">
                                      <p:cBhvr>
                                        <p:cTn id="14" dur="1000" fill="hold"/>
                                        <p:tgtEl>
                                          <p:spTgt spid="200711"/>
                                        </p:tgtEl>
                                        <p:attrNameLst>
                                          <p:attrName>ppt_h</p:attrName>
                                        </p:attrNameLst>
                                      </p:cBhvr>
                                      <p:tavLst>
                                        <p:tav tm="0">
                                          <p:val>
                                            <p:fltVal val="0"/>
                                          </p:val>
                                        </p:tav>
                                        <p:tav tm="100000">
                                          <p:val>
                                            <p:strVal val="#ppt_h"/>
                                          </p:val>
                                        </p:tav>
                                      </p:tavLst>
                                    </p:anim>
                                    <p:anim calcmode="lin" valueType="num">
                                      <p:cBhvr>
                                        <p:cTn id="15" dur="1000" fill="hold"/>
                                        <p:tgtEl>
                                          <p:spTgt spid="20071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07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0710"/>
                                        </p:tgtEl>
                                        <p:attrNameLst>
                                          <p:attrName>style.visibility</p:attrName>
                                        </p:attrNameLst>
                                      </p:cBhvr>
                                      <p:to>
                                        <p:strVal val="visible"/>
                                      </p:to>
                                    </p:set>
                                    <p:animEffect transition="in" filter="wipe(left)">
                                      <p:cBhvr>
                                        <p:cTn id="21" dur="500"/>
                                        <p:tgtEl>
                                          <p:spTgt spid="200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6" grpId="0" autoUpdateAnimBg="0"/>
      <p:bldP spid="200710"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2842"/>
            <a:ext cx="9144000" cy="4238233"/>
          </a:xfrm>
          <a:prstGeom prst="rect">
            <a:avLst/>
          </a:prstGeom>
        </p:spPr>
      </p:pic>
      <p:sp>
        <p:nvSpPr>
          <p:cNvPr id="2" name="Title 1"/>
          <p:cNvSpPr>
            <a:spLocks noGrp="1"/>
          </p:cNvSpPr>
          <p:nvPr>
            <p:ph type="title"/>
          </p:nvPr>
        </p:nvSpPr>
        <p:spPr>
          <a:xfrm>
            <a:off x="0" y="24218"/>
            <a:ext cx="9144000" cy="1143000"/>
          </a:xfrm>
        </p:spPr>
        <p:txBody>
          <a:bodyPr/>
          <a:lstStyle/>
          <a:p>
            <a:pPr>
              <a:defRPr/>
            </a:pPr>
            <a:r>
              <a:rPr lang="ar-JO"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مدرسة المجتمع الدولية</a:t>
            </a:r>
            <a:br>
              <a:rPr lang="ar-JO"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br>
            <a:r>
              <a:rPr lang="en-US"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a:t>
            </a:r>
            <a:r>
              <a:rPr lang="ar-JO"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تأسست عام 1993</a:t>
            </a:r>
            <a:r>
              <a:rPr lang="en-US"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482128"/>
            <a:ext cx="9144000" cy="2403257"/>
          </a:xfrm>
          <a:prstGeom prst="rect">
            <a:avLst/>
          </a:prstGeom>
        </p:spPr>
      </p:pic>
      <p:pic>
        <p:nvPicPr>
          <p:cNvPr id="7" name="Picture 6"/>
          <p:cNvPicPr>
            <a:picLocks noChangeAspect="1"/>
          </p:cNvPicPr>
          <p:nvPr/>
        </p:nvPicPr>
        <p:blipFill>
          <a:blip r:embed="rId4"/>
          <a:stretch>
            <a:fillRect/>
          </a:stretch>
        </p:blipFill>
        <p:spPr>
          <a:xfrm>
            <a:off x="179512" y="2564905"/>
            <a:ext cx="3277344" cy="2190242"/>
          </a:xfrm>
          <a:prstGeom prst="rect">
            <a:avLst/>
          </a:prstGeom>
          <a:ln w="76200" cmpd="sng">
            <a:solidFill>
              <a:schemeClr val="bg1">
                <a:lumMod val="75000"/>
              </a:schemeClr>
            </a:solidFill>
          </a:ln>
        </p:spPr>
      </p:pic>
    </p:spTree>
    <p:extLst>
      <p:ext uri="{BB962C8B-B14F-4D97-AF65-F5344CB8AC3E}">
        <p14:creationId xmlns:p14="http://schemas.microsoft.com/office/powerpoint/2010/main" val="3923433719"/>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202755" name="Line 3"/>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2323" name="Rectangle 5"/>
          <p:cNvSpPr>
            <a:spLocks noChangeArrowheads="1"/>
          </p:cNvSpPr>
          <p:nvPr/>
        </p:nvSpPr>
        <p:spPr bwMode="auto">
          <a:xfrm>
            <a:off x="1371600" y="3886200"/>
            <a:ext cx="6400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02758" name="Rectangle 6"/>
          <p:cNvSpPr>
            <a:spLocks noChangeArrowheads="1"/>
          </p:cNvSpPr>
          <p:nvPr/>
        </p:nvSpPr>
        <p:spPr bwMode="auto">
          <a:xfrm>
            <a:off x="101600" y="3554413"/>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5600" b="1" i="0" u="none" strike="noStrike" kern="1200" cap="none" spc="0" normalizeH="0" baseline="0" noProof="0">
                <a:ln>
                  <a:noFill/>
                </a:ln>
                <a:solidFill>
                  <a:srgbClr val="E8EC39"/>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a:t>
            </a:r>
            <a:r>
              <a:rPr kumimoji="0" lang="en-US" sz="15600" b="1" i="0" u="none" strike="noStrike" kern="1200" cap="none" spc="0" normalizeH="0" baseline="0" noProof="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15600" b="1" i="0" u="none" strike="noStrike" kern="1200" cap="none" spc="0" normalizeH="0" baseline="0" noProof="0">
                <a:ln>
                  <a:noFill/>
                </a:ln>
                <a:solidFill>
                  <a:srgbClr val="FF5008"/>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15600" b="1" i="0" u="none" strike="noStrike" kern="1200" cap="none" spc="0" normalizeH="0" baseline="0" noProof="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3 </a:t>
            </a:r>
            <a:r>
              <a:rPr kumimoji="0" lang="en-US" sz="15600" b="1" i="0" u="none" strike="noStrike" kern="1200" cap="none" spc="0" normalizeH="0" baseline="0" noProof="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a:t>
            </a:r>
            <a:r>
              <a:rPr kumimoji="0" lang="en-US" sz="15600" b="1" i="0" u="none" strike="noStrike" kern="1200" cap="none" spc="0" normalizeH="0" baseline="0" noProof="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15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Y</a:t>
            </a:r>
            <a:r>
              <a:rPr kumimoji="0" lang="en-US" sz="15600" b="1" i="0" u="none" strike="noStrike" kern="1200" cap="none" spc="0" normalizeH="0" baseline="0" noProof="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202759" name="Rectangle 7"/>
          <p:cNvSpPr>
            <a:spLocks noChangeArrowheads="1"/>
          </p:cNvSpPr>
          <p:nvPr/>
        </p:nvSpPr>
        <p:spPr bwMode="auto">
          <a:xfrm>
            <a:off x="101600" y="3565525"/>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5600" b="1" i="0" u="none" strike="noStrike" kern="1200" cap="none" spc="0" normalizeH="0" baseline="0" noProof="0">
                <a:ln>
                  <a:noFill/>
                </a:ln>
                <a:solidFill>
                  <a:srgbClr val="E8EC39"/>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a:t>
            </a:r>
            <a:r>
              <a:rPr kumimoji="0" lang="en-US" sz="15600" b="1" i="0" u="none" strike="noStrike" kern="1200" cap="none" spc="0" normalizeH="0" baseline="0" noProof="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15600" b="1" i="0" u="none" strike="noStrike" kern="1200" cap="none" spc="0" normalizeH="0" baseline="0" noProof="0">
                <a:ln>
                  <a:noFill/>
                </a:ln>
                <a:solidFill>
                  <a:srgbClr val="FF5008"/>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15600" b="1" i="0" u="none" strike="noStrike" kern="1200" cap="none" spc="0" normalizeH="0" baseline="0" noProof="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3 </a:t>
            </a:r>
            <a:r>
              <a:rPr kumimoji="0" lang="en-US" sz="15600" b="1" i="0" u="none" strike="noStrike" kern="1200" cap="none" spc="0" normalizeH="0" baseline="0" noProof="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a:t>
            </a:r>
            <a:r>
              <a:rPr kumimoji="0" lang="en-US" sz="15600" b="1" i="0" u="none" strike="noStrike" kern="1200" cap="none" spc="0" normalizeH="0" baseline="0" noProof="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15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Y</a:t>
            </a:r>
            <a:r>
              <a:rPr kumimoji="0" lang="en-US" sz="15600" b="1" i="0" u="none" strike="noStrike" kern="1200" cap="none" spc="0" normalizeH="0" baseline="0" noProof="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312326" name="Text Box 8"/>
          <p:cNvSpPr txBox="1">
            <a:spLocks noChangeArrowheads="1"/>
          </p:cNvSpPr>
          <p:nvPr/>
        </p:nvSpPr>
        <p:spPr bwMode="auto">
          <a:xfrm>
            <a:off x="8753185"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12327" name="Text Box 9"/>
          <p:cNvSpPr txBox="1">
            <a:spLocks noChangeArrowheads="1"/>
          </p:cNvSpPr>
          <p:nvPr/>
        </p:nvSpPr>
        <p:spPr bwMode="auto">
          <a:xfrm>
            <a:off x="8832559" y="61832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2328" name="Text Box 10"/>
          <p:cNvSpPr txBox="1">
            <a:spLocks noChangeArrowheads="1"/>
          </p:cNvSpPr>
          <p:nvPr/>
        </p:nvSpPr>
        <p:spPr bwMode="auto">
          <a:xfrm>
            <a:off x="8338639" y="6485037"/>
            <a:ext cx="2343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312329" name="Text Box 11"/>
          <p:cNvSpPr txBox="1">
            <a:spLocks noChangeArrowheads="1"/>
          </p:cNvSpPr>
          <p:nvPr/>
        </p:nvSpPr>
        <p:spPr bwMode="auto">
          <a:xfrm>
            <a:off x="8086580" y="653327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42</a:t>
            </a:r>
          </a:p>
        </p:txBody>
      </p:sp>
      <p:sp>
        <p:nvSpPr>
          <p:cNvPr id="312330" name="Text Box 12"/>
          <p:cNvSpPr txBox="1">
            <a:spLocks noChangeArrowheads="1"/>
          </p:cNvSpPr>
          <p:nvPr/>
        </p:nvSpPr>
        <p:spPr bwMode="auto">
          <a:xfrm>
            <a:off x="8720779" y="6411883"/>
            <a:ext cx="32733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p>
        </p:txBody>
      </p:sp>
      <p:sp>
        <p:nvSpPr>
          <p:cNvPr id="312331" name="Text Box 13"/>
          <p:cNvSpPr txBox="1">
            <a:spLocks noChangeArrowheads="1"/>
          </p:cNvSpPr>
          <p:nvPr/>
        </p:nvSpPr>
        <p:spPr bwMode="auto">
          <a:xfrm>
            <a:off x="6886400" y="6269444"/>
            <a:ext cx="197361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Buku Panduan hlm. 8-14</a:t>
            </a:r>
          </a:p>
        </p:txBody>
      </p:sp>
      <p:sp>
        <p:nvSpPr>
          <p:cNvPr id="2" name="Title 1"/>
          <p:cNvSpPr>
            <a:spLocks noGrp="1"/>
          </p:cNvSpPr>
          <p:nvPr>
            <p:ph type="title" idx="4294967295"/>
          </p:nvPr>
        </p:nvSpPr>
        <p:spPr>
          <a:xfrm>
            <a:off x="0" y="1643064"/>
            <a:ext cx="9144000" cy="1785937"/>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nchor="ctr"/>
          <a:lstStyle/>
          <a:p>
            <a:pPr algn="ctr">
              <a:defRPr/>
            </a:pPr>
            <a:r>
              <a:rPr lang="en-US" sz="5400" kern="1200" dirty="0" err="1">
                <a:solidFill>
                  <a:srgbClr val="FAFD00"/>
                </a:solidFill>
                <a:latin typeface="Arial" panose="020B0604020202020204" pitchFamily="34" charset="0"/>
                <a:ea typeface="ＭＳ Ｐゴシック" charset="0"/>
                <a:cs typeface="Arial" panose="020B0604020202020204" pitchFamily="34" charset="0"/>
              </a:rPr>
              <a:t>Membuka</a:t>
            </a:r>
            <a:r>
              <a:rPr lang="en-US" sz="5400" kern="1200" dirty="0">
                <a:solidFill>
                  <a:srgbClr val="FAFD00"/>
                </a:solidFill>
                <a:latin typeface="Arial" panose="020B0604020202020204" pitchFamily="34" charset="0"/>
                <a:ea typeface="ＭＳ Ｐゴシック" charset="0"/>
                <a:cs typeface="Arial" panose="020B0604020202020204" pitchFamily="34" charset="0"/>
              </a:rPr>
              <a:t>  </a:t>
            </a:r>
            <a:br>
              <a:rPr lang="en-US" sz="5400" kern="1200" dirty="0">
                <a:solidFill>
                  <a:srgbClr val="FAFD00"/>
                </a:solidFill>
                <a:latin typeface="Arial" panose="020B0604020202020204" pitchFamily="34" charset="0"/>
                <a:ea typeface="ＭＳ Ｐゴシック" charset="0"/>
                <a:cs typeface="Arial" panose="020B0604020202020204" pitchFamily="34" charset="0"/>
              </a:rPr>
            </a:br>
            <a:r>
              <a:rPr lang="en-US" altLang="ja-JP" sz="5400" i="1" kern="1200" dirty="0">
                <a:solidFill>
                  <a:srgbClr val="FAFD00"/>
                </a:solidFill>
                <a:latin typeface="Arial" panose="020B0604020202020204" pitchFamily="34" charset="0"/>
                <a:ea typeface="ＭＳ Ｐゴシック" charset="0"/>
                <a:cs typeface="Arial" panose="020B0604020202020204" pitchFamily="34" charset="0"/>
              </a:rPr>
              <a:t>“</a:t>
            </a:r>
            <a:r>
              <a:rPr lang="en-US" sz="5400" i="1" kern="1200" dirty="0" err="1">
                <a:solidFill>
                  <a:srgbClr val="FAFD00"/>
                </a:solidFill>
                <a:latin typeface="Arial" panose="020B0604020202020204" pitchFamily="34" charset="0"/>
                <a:ea typeface="ＭＳ Ｐゴシック" charset="0"/>
                <a:cs typeface="Arial" panose="020B0604020202020204" pitchFamily="34" charset="0"/>
              </a:rPr>
              <a:t>Arsip</a:t>
            </a:r>
            <a:r>
              <a:rPr lang="en-US" sz="5400" i="1" kern="1200" dirty="0">
                <a:solidFill>
                  <a:srgbClr val="FAFD00"/>
                </a:solidFill>
                <a:latin typeface="Arial" panose="020B0604020202020204" pitchFamily="34" charset="0"/>
                <a:ea typeface="ＭＳ Ｐゴシック" charset="0"/>
                <a:cs typeface="Arial" panose="020B0604020202020204" pitchFamily="34" charset="0"/>
              </a:rPr>
              <a:t> </a:t>
            </a:r>
            <a:r>
              <a:rPr lang="en-US" sz="5400" i="1" kern="1200" dirty="0" err="1">
                <a:solidFill>
                  <a:srgbClr val="FAFD00"/>
                </a:solidFill>
                <a:latin typeface="Arial" panose="020B0604020202020204" pitchFamily="34" charset="0"/>
                <a:ea typeface="ＭＳ Ｐゴシック" charset="0"/>
                <a:cs typeface="Arial" panose="020B0604020202020204" pitchFamily="34" charset="0"/>
              </a:rPr>
              <a:t>Alkitab</a:t>
            </a:r>
            <a:r>
              <a:rPr lang="en-US" sz="5400" i="1" kern="1200" dirty="0">
                <a:solidFill>
                  <a:srgbClr val="FAFD00"/>
                </a:solidFill>
                <a:latin typeface="Arial" panose="020B0604020202020204" pitchFamily="34" charset="0"/>
                <a:ea typeface="ＭＳ Ｐゴシック" charset="0"/>
                <a:cs typeface="Arial" panose="020B0604020202020204" pitchFamily="34" charset="0"/>
              </a:rPr>
              <a:t> </a:t>
            </a:r>
            <a:r>
              <a:rPr lang="en-US" sz="5400" i="1" kern="1200" dirty="0" err="1">
                <a:solidFill>
                  <a:srgbClr val="FAFD00"/>
                </a:solidFill>
                <a:latin typeface="Arial" panose="020B0604020202020204" pitchFamily="34" charset="0"/>
                <a:ea typeface="ＭＳ Ｐゴシック" charset="0"/>
                <a:cs typeface="Arial" panose="020B0604020202020204" pitchFamily="34" charset="0"/>
              </a:rPr>
              <a:t>Anda</a:t>
            </a:r>
            <a:r>
              <a:rPr lang="en-US" altLang="ja-JP" sz="5400" i="1" kern="1200" dirty="0">
                <a:solidFill>
                  <a:srgbClr val="FAFD00"/>
                </a:solidFill>
                <a:latin typeface="Arial" panose="020B0604020202020204" pitchFamily="34" charset="0"/>
                <a:ea typeface="ＭＳ Ｐゴシック" charset="0"/>
                <a:cs typeface="Arial" panose="020B0604020202020204" pitchFamily="34" charset="0"/>
              </a:rPr>
              <a:t>”</a:t>
            </a:r>
            <a:endParaRPr lang="en-US" sz="5400" i="1" kern="1200" dirty="0">
              <a:solidFill>
                <a:srgbClr val="FAFD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89807646"/>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02758"/>
                                        </p:tgtEl>
                                        <p:attrNameLst>
                                          <p:attrName>style.visibility</p:attrName>
                                        </p:attrNameLst>
                                      </p:cBhvr>
                                      <p:to>
                                        <p:strVal val="visible"/>
                                      </p:to>
                                    </p:set>
                                    <p:anim calcmode="lin" valueType="num">
                                      <p:cBhvr>
                                        <p:cTn id="7" dur="500" fill="hold"/>
                                        <p:tgtEl>
                                          <p:spTgt spid="202758"/>
                                        </p:tgtEl>
                                        <p:attrNameLst>
                                          <p:attrName>ppt_w</p:attrName>
                                        </p:attrNameLst>
                                      </p:cBhvr>
                                      <p:tavLst>
                                        <p:tav tm="0">
                                          <p:val>
                                            <p:fltVal val="0"/>
                                          </p:val>
                                        </p:tav>
                                        <p:tav tm="100000">
                                          <p:val>
                                            <p:strVal val="#ppt_w"/>
                                          </p:val>
                                        </p:tav>
                                      </p:tavLst>
                                    </p:anim>
                                    <p:anim calcmode="lin" valueType="num">
                                      <p:cBhvr>
                                        <p:cTn id="8" dur="500" fill="hold"/>
                                        <p:tgtEl>
                                          <p:spTgt spid="202758"/>
                                        </p:tgtEl>
                                        <p:attrNameLst>
                                          <p:attrName>ppt_h</p:attrName>
                                        </p:attrNameLst>
                                      </p:cBhvr>
                                      <p:tavLst>
                                        <p:tav tm="0">
                                          <p:val>
                                            <p:fltVal val="0"/>
                                          </p:val>
                                        </p:tav>
                                        <p:tav tm="100000">
                                          <p:val>
                                            <p:strVal val="#ppt_h"/>
                                          </p:val>
                                        </p:tav>
                                      </p:tavLst>
                                    </p:anim>
                                    <p:anim calcmode="lin" valueType="num">
                                      <p:cBhvr>
                                        <p:cTn id="9" dur="500" fill="hold"/>
                                        <p:tgtEl>
                                          <p:spTgt spid="202758"/>
                                        </p:tgtEl>
                                        <p:attrNameLst>
                                          <p:attrName>ppt_x</p:attrName>
                                        </p:attrNameLst>
                                      </p:cBhvr>
                                      <p:tavLst>
                                        <p:tav tm="0">
                                          <p:val>
                                            <p:fltVal val="0.5"/>
                                          </p:val>
                                        </p:tav>
                                        <p:tav tm="100000">
                                          <p:val>
                                            <p:strVal val="#ppt_x"/>
                                          </p:val>
                                        </p:tav>
                                      </p:tavLst>
                                    </p:anim>
                                    <p:anim calcmode="lin" valueType="num">
                                      <p:cBhvr>
                                        <p:cTn id="10" dur="500" fill="hold"/>
                                        <p:tgtEl>
                                          <p:spTgt spid="202758"/>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02759"/>
                                        </p:tgtEl>
                                        <p:attrNameLst>
                                          <p:attrName>style.visibility</p:attrName>
                                        </p:attrNameLst>
                                      </p:cBhvr>
                                      <p:to>
                                        <p:strVal val="visible"/>
                                      </p:to>
                                    </p:set>
                                    <p:anim calcmode="lin" valueType="num">
                                      <p:cBhvr>
                                        <p:cTn id="15" dur="500" fill="hold"/>
                                        <p:tgtEl>
                                          <p:spTgt spid="202759"/>
                                        </p:tgtEl>
                                        <p:attrNameLst>
                                          <p:attrName>ppt_w</p:attrName>
                                        </p:attrNameLst>
                                      </p:cBhvr>
                                      <p:tavLst>
                                        <p:tav tm="0">
                                          <p:val>
                                            <p:fltVal val="0"/>
                                          </p:val>
                                        </p:tav>
                                        <p:tav tm="100000">
                                          <p:val>
                                            <p:strVal val="#ppt_w"/>
                                          </p:val>
                                        </p:tav>
                                      </p:tavLst>
                                    </p:anim>
                                    <p:anim calcmode="lin" valueType="num">
                                      <p:cBhvr>
                                        <p:cTn id="16" dur="500" fill="hold"/>
                                        <p:tgtEl>
                                          <p:spTgt spid="202759"/>
                                        </p:tgtEl>
                                        <p:attrNameLst>
                                          <p:attrName>ppt_h</p:attrName>
                                        </p:attrNameLst>
                                      </p:cBhvr>
                                      <p:tavLst>
                                        <p:tav tm="0">
                                          <p:val>
                                            <p:fltVal val="0"/>
                                          </p:val>
                                        </p:tav>
                                        <p:tav tm="100000">
                                          <p:val>
                                            <p:strVal val="#ppt_h"/>
                                          </p:val>
                                        </p:tav>
                                      </p:tavLst>
                                    </p:anim>
                                    <p:anim calcmode="lin" valueType="num">
                                      <p:cBhvr>
                                        <p:cTn id="17" dur="500" fill="hold"/>
                                        <p:tgtEl>
                                          <p:spTgt spid="202759"/>
                                        </p:tgtEl>
                                        <p:attrNameLst>
                                          <p:attrName>ppt_x</p:attrName>
                                        </p:attrNameLst>
                                      </p:cBhvr>
                                      <p:tavLst>
                                        <p:tav tm="0">
                                          <p:val>
                                            <p:fltVal val="0.5"/>
                                          </p:val>
                                        </p:tav>
                                        <p:tav tm="100000">
                                          <p:val>
                                            <p:strVal val="#ppt_x"/>
                                          </p:val>
                                        </p:tav>
                                      </p:tavLst>
                                    </p:anim>
                                    <p:anim calcmode="lin" valueType="num">
                                      <p:cBhvr>
                                        <p:cTn id="18" dur="500" fill="hold"/>
                                        <p:tgtEl>
                                          <p:spTgt spid="20275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8" grpId="0" autoUpdateAnimBg="0"/>
      <p:bldP spid="202759"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204803" name="Line 3"/>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4"/>
          <p:cNvGrpSpPr>
            <a:grpSpLocks/>
          </p:cNvGrpSpPr>
          <p:nvPr/>
        </p:nvGrpSpPr>
        <p:grpSpPr bwMode="auto">
          <a:xfrm>
            <a:off x="2171701" y="5041900"/>
            <a:ext cx="4535488" cy="1016000"/>
            <a:chOff x="1368" y="3176"/>
            <a:chExt cx="2857" cy="640"/>
          </a:xfrm>
        </p:grpSpPr>
        <p:sp>
          <p:nvSpPr>
            <p:cNvPr id="204805" name="Text Box 5"/>
            <p:cNvSpPr txBox="1">
              <a:spLocks noChangeArrowheads="1"/>
            </p:cNvSpPr>
            <p:nvPr/>
          </p:nvSpPr>
          <p:spPr bwMode="auto">
            <a:xfrm>
              <a:off x="1820" y="3176"/>
              <a:ext cx="2405"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Y</a:t>
              </a:r>
              <a:r>
                <a:rPr kumimoji="0" 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YESUS</a:t>
              </a:r>
              <a:endPar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04806" name="AutoShape 6"/>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7"/>
          <p:cNvGrpSpPr>
            <a:grpSpLocks/>
          </p:cNvGrpSpPr>
          <p:nvPr/>
        </p:nvGrpSpPr>
        <p:grpSpPr bwMode="auto">
          <a:xfrm>
            <a:off x="2147889" y="4076700"/>
            <a:ext cx="4957763" cy="1016000"/>
            <a:chOff x="1353" y="2568"/>
            <a:chExt cx="3123" cy="640"/>
          </a:xfrm>
        </p:grpSpPr>
        <p:sp>
          <p:nvSpPr>
            <p:cNvPr id="204808" name="Text Box 8"/>
            <p:cNvSpPr txBox="1">
              <a:spLocks noChangeArrowheads="1"/>
            </p:cNvSpPr>
            <p:nvPr/>
          </p:nvSpPr>
          <p:spPr bwMode="auto">
            <a:xfrm>
              <a:off x="1820" y="2568"/>
              <a:ext cx="2656"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a:t>
              </a:r>
              <a:r>
                <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SENYAP</a:t>
              </a:r>
              <a:endPar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04809" name="AutoShape 9"/>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10"/>
          <p:cNvGrpSpPr>
            <a:grpSpLocks/>
          </p:cNvGrpSpPr>
          <p:nvPr/>
        </p:nvGrpSpPr>
        <p:grpSpPr bwMode="auto">
          <a:xfrm>
            <a:off x="2184400" y="3186112"/>
            <a:ext cx="6089650" cy="1016000"/>
            <a:chOff x="1376" y="2007"/>
            <a:chExt cx="3836" cy="640"/>
          </a:xfrm>
        </p:grpSpPr>
        <p:sp>
          <p:nvSpPr>
            <p:cNvPr id="204811" name="Text Box 11"/>
            <p:cNvSpPr txBox="1">
              <a:spLocks noChangeArrowheads="1"/>
            </p:cNvSpPr>
            <p:nvPr/>
          </p:nvSpPr>
          <p:spPr bwMode="auto">
            <a:xfrm>
              <a:off x="1849" y="2007"/>
              <a:ext cx="3363" cy="640"/>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a:t>
              </a:r>
              <a:r>
                <a:rPr kumimoji="0" lang="en-US" sz="4800" b="1" i="0" u="none" strike="noStrike" kern="1200" cap="none" spc="0" normalizeH="0" baseline="0" noProof="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KOMUNITAS</a:t>
              </a:r>
              <a:endPar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04812" name="AutoShape 12"/>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13"/>
          <p:cNvGrpSpPr>
            <a:grpSpLocks/>
          </p:cNvGrpSpPr>
          <p:nvPr/>
        </p:nvGrpSpPr>
        <p:grpSpPr bwMode="auto">
          <a:xfrm>
            <a:off x="2184400" y="2327276"/>
            <a:ext cx="4800601" cy="1016000"/>
            <a:chOff x="1376" y="1466"/>
            <a:chExt cx="3024" cy="640"/>
          </a:xfrm>
        </p:grpSpPr>
        <p:sp>
          <p:nvSpPr>
            <p:cNvPr id="204814" name="Text Box 14"/>
            <p:cNvSpPr txBox="1">
              <a:spLocks noChangeArrowheads="1"/>
            </p:cNvSpPr>
            <p:nvPr/>
          </p:nvSpPr>
          <p:spPr bwMode="auto">
            <a:xfrm>
              <a:off x="1854" y="1466"/>
              <a:ext cx="2546" cy="64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i="0" u="none" strike="noStrike" kern="1200" cap="none" spc="0" normalizeH="0" baseline="0" noProof="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TOKOH </a:t>
              </a:r>
              <a:endPar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04815" name="AutoShape 15"/>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16"/>
          <p:cNvGrpSpPr>
            <a:grpSpLocks/>
          </p:cNvGrpSpPr>
          <p:nvPr/>
        </p:nvGrpSpPr>
        <p:grpSpPr bwMode="auto">
          <a:xfrm>
            <a:off x="2159000" y="1512890"/>
            <a:ext cx="5594350" cy="923925"/>
            <a:chOff x="1360" y="935"/>
            <a:chExt cx="3524" cy="582"/>
          </a:xfrm>
        </p:grpSpPr>
        <p:sp>
          <p:nvSpPr>
            <p:cNvPr id="204817" name="Text Box 17"/>
            <p:cNvSpPr txBox="1">
              <a:spLocks noChangeArrowheads="1"/>
            </p:cNvSpPr>
            <p:nvPr/>
          </p:nvSpPr>
          <p:spPr bwMode="auto">
            <a:xfrm>
              <a:off x="1750" y="935"/>
              <a:ext cx="3134"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5400" b="1" i="0" u="none" strike="noStrike" kern="1200" cap="none" spc="0" normalizeH="0" baseline="0" noProof="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C </a:t>
              </a:r>
              <a:r>
                <a:rPr kumimoji="0" lang="en-US" sz="4800" b="1" i="0" u="none" strike="noStrike" kern="1200" cap="none" spc="0" normalizeH="0" baseline="0" noProof="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CIPTAAN   </a:t>
              </a:r>
              <a:endPar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04818" name="AutoShape 18"/>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14376" name="Text Box 19"/>
          <p:cNvSpPr txBox="1">
            <a:spLocks noChangeArrowheads="1"/>
          </p:cNvSpPr>
          <p:nvPr/>
        </p:nvSpPr>
        <p:spPr bwMode="auto">
          <a:xfrm>
            <a:off x="8753185"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14377" name="Text Box 20"/>
          <p:cNvSpPr txBox="1">
            <a:spLocks noChangeArrowheads="1"/>
          </p:cNvSpPr>
          <p:nvPr/>
        </p:nvSpPr>
        <p:spPr bwMode="auto">
          <a:xfrm>
            <a:off x="8553159" y="61832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4378" name="Text Box 21"/>
          <p:cNvSpPr txBox="1">
            <a:spLocks noChangeArrowheads="1"/>
          </p:cNvSpPr>
          <p:nvPr/>
        </p:nvSpPr>
        <p:spPr bwMode="auto">
          <a:xfrm>
            <a:off x="8059239" y="6485037"/>
            <a:ext cx="2343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314379" name="Text Box 22"/>
          <p:cNvSpPr txBox="1">
            <a:spLocks noChangeArrowheads="1"/>
          </p:cNvSpPr>
          <p:nvPr/>
        </p:nvSpPr>
        <p:spPr bwMode="auto">
          <a:xfrm>
            <a:off x="8720779" y="6411883"/>
            <a:ext cx="32733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314380" name="Text Box 23"/>
          <p:cNvSpPr txBox="1">
            <a:spLocks noChangeArrowheads="1"/>
          </p:cNvSpPr>
          <p:nvPr/>
        </p:nvSpPr>
        <p:spPr bwMode="auto">
          <a:xfrm>
            <a:off x="8086580" y="653327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43</a:t>
            </a:r>
          </a:p>
        </p:txBody>
      </p:sp>
      <p:sp>
        <p:nvSpPr>
          <p:cNvPr id="204824" name="Rectangle 24"/>
          <p:cNvSpPr>
            <a:spLocks noGrp="1" noChangeArrowheads="1"/>
          </p:cNvSpPr>
          <p:nvPr>
            <p:ph type="title"/>
          </p:nvPr>
        </p:nvSpPr>
        <p:spPr bwMode="auto">
          <a:xfrm>
            <a:off x="1843089" y="428625"/>
            <a:ext cx="69723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a:solidFill>
                  <a:srgbClr val="FAFD00"/>
                </a:solidFill>
                <a:latin typeface="Arial" panose="020B0604020202020204" pitchFamily="34" charset="0"/>
                <a:ea typeface="ＭＳ Ｐゴシック" charset="0"/>
                <a:cs typeface="Arial" panose="020B0604020202020204" pitchFamily="34" charset="0"/>
              </a:rPr>
              <a:t>5 Kata Kunci atau Ungkapan:</a:t>
            </a:r>
          </a:p>
        </p:txBody>
      </p:sp>
      <p:sp>
        <p:nvSpPr>
          <p:cNvPr id="314382" name="Text Box 25"/>
          <p:cNvSpPr txBox="1">
            <a:spLocks noChangeArrowheads="1"/>
          </p:cNvSpPr>
          <p:nvPr/>
        </p:nvSpPr>
        <p:spPr bwMode="auto">
          <a:xfrm>
            <a:off x="6886400" y="6269444"/>
            <a:ext cx="197361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Buku Panduan hlm. 8-14</a:t>
            </a:r>
          </a:p>
        </p:txBody>
      </p:sp>
    </p:spTree>
    <p:extLst>
      <p:ext uri="{BB962C8B-B14F-4D97-AF65-F5344CB8AC3E}">
        <p14:creationId xmlns:p14="http://schemas.microsoft.com/office/powerpoint/2010/main" val="2067572418"/>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3" presetClass="entr" presetSubtype="139"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83" presetClass="entr" presetSubtype="139"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206851" name="Line 3"/>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6852" name="Oval 4"/>
          <p:cNvSpPr>
            <a:spLocks noChangeArrowheads="1"/>
          </p:cNvSpPr>
          <p:nvPr/>
        </p:nvSpPr>
        <p:spPr bwMode="auto">
          <a:xfrm>
            <a:off x="1582739" y="2381251"/>
            <a:ext cx="6311900"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6420" name="Text Box 5"/>
          <p:cNvSpPr txBox="1">
            <a:spLocks noChangeArrowheads="1"/>
          </p:cNvSpPr>
          <p:nvPr/>
        </p:nvSpPr>
        <p:spPr bwMode="auto">
          <a:xfrm>
            <a:off x="8753185"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16421" name="Text Box 6"/>
          <p:cNvSpPr txBox="1">
            <a:spLocks noChangeArrowheads="1"/>
          </p:cNvSpPr>
          <p:nvPr/>
        </p:nvSpPr>
        <p:spPr bwMode="auto">
          <a:xfrm>
            <a:off x="8797326" y="6183283"/>
            <a:ext cx="25519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316422" name="Text Box 7"/>
          <p:cNvSpPr txBox="1">
            <a:spLocks noChangeArrowheads="1"/>
          </p:cNvSpPr>
          <p:nvPr/>
        </p:nvSpPr>
        <p:spPr bwMode="auto">
          <a:xfrm>
            <a:off x="8314587" y="6485037"/>
            <a:ext cx="28405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316423" name="Text Box 8"/>
          <p:cNvSpPr txBox="1">
            <a:spLocks noChangeArrowheads="1"/>
          </p:cNvSpPr>
          <p:nvPr/>
        </p:nvSpPr>
        <p:spPr bwMode="auto">
          <a:xfrm>
            <a:off x="8086580" y="653327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grpSp>
        <p:nvGrpSpPr>
          <p:cNvPr id="316424" name="Group 9"/>
          <p:cNvGrpSpPr>
            <a:grpSpLocks/>
          </p:cNvGrpSpPr>
          <p:nvPr/>
        </p:nvGrpSpPr>
        <p:grpSpPr bwMode="auto">
          <a:xfrm>
            <a:off x="2171700" y="5041900"/>
            <a:ext cx="4559300" cy="1016000"/>
            <a:chOff x="1368" y="3176"/>
            <a:chExt cx="2872" cy="640"/>
          </a:xfrm>
        </p:grpSpPr>
        <p:sp>
          <p:nvSpPr>
            <p:cNvPr id="206858" name="Text Box 10"/>
            <p:cNvSpPr txBox="1">
              <a:spLocks noChangeArrowheads="1"/>
            </p:cNvSpPr>
            <p:nvPr/>
          </p:nvSpPr>
          <p:spPr bwMode="auto">
            <a:xfrm>
              <a:off x="1835" y="3176"/>
              <a:ext cx="2405"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Y</a:t>
              </a:r>
              <a:r>
                <a:rPr kumimoji="0" 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YESUS</a:t>
              </a:r>
              <a:endPar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06859" name="AutoShape 11"/>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16425" name="Group 12"/>
          <p:cNvGrpSpPr>
            <a:grpSpLocks/>
          </p:cNvGrpSpPr>
          <p:nvPr/>
        </p:nvGrpSpPr>
        <p:grpSpPr bwMode="auto">
          <a:xfrm>
            <a:off x="2147890" y="4076700"/>
            <a:ext cx="4938712" cy="1016000"/>
            <a:chOff x="1353" y="2568"/>
            <a:chExt cx="3111" cy="640"/>
          </a:xfrm>
        </p:grpSpPr>
        <p:sp>
          <p:nvSpPr>
            <p:cNvPr id="206861" name="Text Box 13"/>
            <p:cNvSpPr txBox="1">
              <a:spLocks noChangeArrowheads="1"/>
            </p:cNvSpPr>
            <p:nvPr/>
          </p:nvSpPr>
          <p:spPr bwMode="auto">
            <a:xfrm>
              <a:off x="1808" y="2568"/>
              <a:ext cx="2656"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a:t>
              </a:r>
              <a:r>
                <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SENYAP</a:t>
              </a:r>
              <a:endPar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06862" name="AutoShape 14"/>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06863" name="Text Box 15"/>
          <p:cNvSpPr txBox="1">
            <a:spLocks noChangeArrowheads="1"/>
          </p:cNvSpPr>
          <p:nvPr/>
        </p:nvSpPr>
        <p:spPr bwMode="auto">
          <a:xfrm>
            <a:off x="2992439" y="3186282"/>
            <a:ext cx="5339090" cy="1015663"/>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a:t>
            </a:r>
            <a:r>
              <a:rPr kumimoji="0" lang="en-US" sz="4800" b="1" i="0" u="none" strike="noStrike" kern="1200" cap="none" spc="0" normalizeH="0" baseline="0" noProof="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KOMUNITAS</a:t>
            </a:r>
            <a:endPar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06864" name="AutoShape 16"/>
          <p:cNvSpPr>
            <a:spLocks noChangeArrowheads="1"/>
          </p:cNvSpPr>
          <p:nvPr/>
        </p:nvSpPr>
        <p:spPr bwMode="auto">
          <a:xfrm>
            <a:off x="2184401" y="3390901"/>
            <a:ext cx="622300" cy="596900"/>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16428" name="Group 17"/>
          <p:cNvGrpSpPr>
            <a:grpSpLocks/>
          </p:cNvGrpSpPr>
          <p:nvPr/>
        </p:nvGrpSpPr>
        <p:grpSpPr bwMode="auto">
          <a:xfrm>
            <a:off x="2184401" y="2327276"/>
            <a:ext cx="4711701" cy="1016000"/>
            <a:chOff x="1376" y="1466"/>
            <a:chExt cx="2968" cy="640"/>
          </a:xfrm>
        </p:grpSpPr>
        <p:sp>
          <p:nvSpPr>
            <p:cNvPr id="206866" name="Text Box 18"/>
            <p:cNvSpPr txBox="1">
              <a:spLocks noChangeArrowheads="1"/>
            </p:cNvSpPr>
            <p:nvPr/>
          </p:nvSpPr>
          <p:spPr bwMode="auto">
            <a:xfrm>
              <a:off x="1906" y="1466"/>
              <a:ext cx="2438" cy="64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i="0" u="none" strike="noStrike" kern="1200" cap="none" spc="0" normalizeH="0" baseline="0" noProof="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TOKOH</a:t>
              </a:r>
              <a:endPar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06867" name="AutoShape 19"/>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16429" name="Group 20"/>
          <p:cNvGrpSpPr>
            <a:grpSpLocks/>
          </p:cNvGrpSpPr>
          <p:nvPr/>
        </p:nvGrpSpPr>
        <p:grpSpPr bwMode="auto">
          <a:xfrm>
            <a:off x="2159001" y="1484315"/>
            <a:ext cx="5311775" cy="923925"/>
            <a:chOff x="1360" y="935"/>
            <a:chExt cx="3346" cy="582"/>
          </a:xfrm>
        </p:grpSpPr>
        <p:sp>
          <p:nvSpPr>
            <p:cNvPr id="206869" name="Text Box 21"/>
            <p:cNvSpPr txBox="1">
              <a:spLocks noChangeArrowheads="1"/>
            </p:cNvSpPr>
            <p:nvPr/>
          </p:nvSpPr>
          <p:spPr bwMode="auto">
            <a:xfrm>
              <a:off x="1922" y="935"/>
              <a:ext cx="2784"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5400" b="1" i="0" u="none" strike="noStrike" kern="1200" cap="none" spc="0" normalizeH="0" baseline="0" noProof="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a:t>
              </a:r>
              <a:r>
                <a:rPr kumimoji="0" lang="en-US" sz="4800" b="1" i="0" u="none" strike="noStrike" kern="1200" cap="none" spc="0" normalizeH="0" baseline="0" noProof="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CIPTAAN</a:t>
              </a:r>
              <a:endPar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06870" name="AutoShape 22"/>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06871" name="Rectangle 23"/>
          <p:cNvSpPr>
            <a:spLocks noGrp="1" noChangeArrowheads="1"/>
          </p:cNvSpPr>
          <p:nvPr>
            <p:ph type="title"/>
          </p:nvPr>
        </p:nvSpPr>
        <p:spPr bwMode="auto">
          <a:xfrm>
            <a:off x="1843089" y="428625"/>
            <a:ext cx="69723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a:solidFill>
                  <a:srgbClr val="FAFD00"/>
                </a:solidFill>
                <a:latin typeface="Arial" panose="020B0604020202020204" pitchFamily="34" charset="0"/>
                <a:ea typeface="ＭＳ Ｐゴシック" charset="0"/>
                <a:cs typeface="Arial" panose="020B0604020202020204" pitchFamily="34" charset="0"/>
              </a:rPr>
              <a:t>5 Kata Kunci atau Ungkapan:</a:t>
            </a:r>
          </a:p>
        </p:txBody>
      </p:sp>
      <p:sp>
        <p:nvSpPr>
          <p:cNvPr id="316431" name="Text Box 24"/>
          <p:cNvSpPr txBox="1">
            <a:spLocks noChangeArrowheads="1"/>
          </p:cNvSpPr>
          <p:nvPr/>
        </p:nvSpPr>
        <p:spPr bwMode="auto">
          <a:xfrm>
            <a:off x="6886400" y="6269444"/>
            <a:ext cx="197361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Buku Panduan hlm. 8-14</a:t>
            </a:r>
          </a:p>
        </p:txBody>
      </p:sp>
    </p:spTree>
    <p:extLst>
      <p:ext uri="{BB962C8B-B14F-4D97-AF65-F5344CB8AC3E}">
        <p14:creationId xmlns:p14="http://schemas.microsoft.com/office/powerpoint/2010/main" val="3495013707"/>
      </p:ext>
    </p:extLst>
  </p:cSld>
  <p:clrMapOvr>
    <a:masterClrMapping/>
  </p:clrMapOvr>
  <p:transition>
    <p:wheel spokes="0"/>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bwMode="auto">
          <a:xfrm>
            <a:off x="620713"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r">
              <a:defRPr/>
            </a:pPr>
            <a:r>
              <a:rPr lang="en-US" sz="4800" dirty="0">
                <a:solidFill>
                  <a:srgbClr val="FF5008"/>
                </a:solidFill>
                <a:latin typeface="Arial" panose="020B0604020202020204" pitchFamily="34" charset="0"/>
                <a:ea typeface="ＭＳ Ｐゴシック" charset="0"/>
                <a:cs typeface="Arial" panose="020B0604020202020204" pitchFamily="34" charset="0"/>
              </a:rPr>
              <a:t>     4  TOKOH </a:t>
            </a:r>
            <a:r>
              <a:rPr lang="en-US" sz="4800" dirty="0" err="1">
                <a:solidFill>
                  <a:srgbClr val="FAFD00"/>
                </a:solidFill>
                <a:latin typeface="Arial" panose="020B0604020202020204" pitchFamily="34" charset="0"/>
                <a:ea typeface="ＭＳ Ｐゴシック" charset="0"/>
                <a:cs typeface="Arial" panose="020B0604020202020204" pitchFamily="34" charset="0"/>
              </a:rPr>
              <a:t>tsb</a:t>
            </a:r>
            <a:r>
              <a:rPr lang="en-US" sz="4800" dirty="0">
                <a:solidFill>
                  <a:srgbClr val="FAFD00"/>
                </a:solidFill>
                <a:latin typeface="Arial" panose="020B0604020202020204" pitchFamily="34" charset="0"/>
                <a:ea typeface="ＭＳ Ｐゴシック" charset="0"/>
                <a:cs typeface="Arial" panose="020B0604020202020204" pitchFamily="34" charset="0"/>
              </a:rPr>
              <a:t> </a:t>
            </a:r>
            <a:r>
              <a:rPr lang="en-US" sz="4800" dirty="0" err="1">
                <a:solidFill>
                  <a:srgbClr val="FAFD00"/>
                </a:solidFill>
                <a:latin typeface="Arial" panose="020B0604020202020204" pitchFamily="34" charset="0"/>
                <a:ea typeface="ＭＳ Ｐゴシック" charset="0"/>
                <a:cs typeface="Arial" panose="020B0604020202020204" pitchFamily="34" charset="0"/>
              </a:rPr>
              <a:t>adalah</a:t>
            </a:r>
            <a:r>
              <a:rPr lang="en-US" sz="4800" dirty="0">
                <a:solidFill>
                  <a:srgbClr val="FAFD00"/>
                </a:solidFill>
                <a:latin typeface="Arial" panose="020B0604020202020204" pitchFamily="34" charset="0"/>
                <a:ea typeface="ＭＳ Ｐゴシック" charset="0"/>
                <a:cs typeface="Arial" panose="020B0604020202020204" pitchFamily="34" charset="0"/>
              </a:rPr>
              <a:t>:</a:t>
            </a:r>
          </a:p>
        </p:txBody>
      </p:sp>
      <p:sp>
        <p:nvSpPr>
          <p:cNvPr id="208899" name="Rectangle 3"/>
          <p:cNvSpPr>
            <a:spLocks noGrp="1" noChangeArrowheads="1"/>
          </p:cNvSpPr>
          <p:nvPr>
            <p:ph type="body" idx="1"/>
          </p:nvPr>
        </p:nvSpPr>
        <p:spPr bwMode="auto">
          <a:xfrm>
            <a:off x="2324101" y="1981200"/>
            <a:ext cx="4760913" cy="4114800"/>
          </a:xfrm>
          <a:ln w="12700">
            <a:miter lim="800000"/>
            <a:headEnd/>
            <a:tailEnd/>
          </a:ln>
        </p:spPr>
        <p:txBody>
          <a:bodyPr wrap="square" lIns="90487" tIns="44450" rIns="90487" bIns="44450" numCol="1" anchor="t" anchorCtr="0" compatLnSpc="1">
            <a:prstTxWarp prst="textNoShape">
              <a:avLst/>
            </a:prstTxWarp>
          </a:bodyPr>
          <a:lstStyle/>
          <a:p>
            <a:pPr marL="677863" indent="-677863" defTabSz="1033463">
              <a:defRPr/>
            </a:pPr>
            <a:r>
              <a:rPr lang="en-US" sz="5400" b="1" dirty="0">
                <a:effectLst>
                  <a:outerShdw blurRad="127000" dist="127000" dir="2700000" algn="tl">
                    <a:srgbClr val="000000"/>
                  </a:outerShdw>
                </a:effectLst>
                <a:latin typeface="Arial" panose="020B0604020202020204" pitchFamily="34" charset="0"/>
                <a:ea typeface="ＭＳ Ｐゴシック" charset="0"/>
                <a:cs typeface="Arial" panose="020B0604020202020204" pitchFamily="34" charset="0"/>
              </a:rPr>
              <a:t>A</a:t>
            </a:r>
            <a:r>
              <a:rPr lang="en-US" sz="5400" b="1" dirty="0">
                <a:solidFill>
                  <a:srgbClr val="00FF00"/>
                </a:solidFill>
                <a:effectLst>
                  <a:outerShdw blurRad="127000" dist="127000" dir="2700000" algn="tl">
                    <a:srgbClr val="000000"/>
                  </a:outerShdw>
                </a:effectLst>
                <a:latin typeface="Arial" panose="020B0604020202020204" pitchFamily="34" charset="0"/>
                <a:ea typeface="ＭＳ Ｐゴシック" charset="0"/>
                <a:cs typeface="Arial" panose="020B0604020202020204" pitchFamily="34" charset="0"/>
              </a:rPr>
              <a:t> </a:t>
            </a:r>
            <a:r>
              <a:rPr lang="en-US" sz="5400" b="1" dirty="0">
                <a:solidFill>
                  <a:srgbClr val="FF5008"/>
                </a:solidFill>
                <a:effectLst>
                  <a:outerShdw blurRad="127000" dist="127000" dir="2700000" algn="tl">
                    <a:srgbClr val="000000"/>
                  </a:outerShdw>
                </a:effectLst>
                <a:latin typeface="Arial" panose="020B0604020202020204" pitchFamily="34" charset="0"/>
                <a:ea typeface="ＭＳ Ｐゴシック" charset="0"/>
                <a:cs typeface="Arial" panose="020B0604020202020204" pitchFamily="34" charset="0"/>
              </a:rPr>
              <a:t>BRAHAM</a:t>
            </a:r>
          </a:p>
          <a:p>
            <a:pPr marL="677863" indent="-677863" defTabSz="1033463">
              <a:defRPr/>
            </a:pPr>
            <a:r>
              <a:rPr lang="en-US" sz="5400" b="1" dirty="0">
                <a:effectLst>
                  <a:outerShdw blurRad="127000" dist="127000" dir="2700000" algn="tl">
                    <a:srgbClr val="000000"/>
                  </a:outerShdw>
                </a:effectLst>
                <a:latin typeface="Arial" panose="020B0604020202020204" pitchFamily="34" charset="0"/>
                <a:ea typeface="ＭＳ Ｐゴシック" charset="0"/>
                <a:cs typeface="Arial" panose="020B0604020202020204" pitchFamily="34" charset="0"/>
              </a:rPr>
              <a:t>Y</a:t>
            </a:r>
            <a:r>
              <a:rPr lang="en-US" sz="5400" b="1" dirty="0">
                <a:solidFill>
                  <a:srgbClr val="00FF00"/>
                </a:solidFill>
                <a:effectLst>
                  <a:outerShdw blurRad="127000" dist="127000" dir="2700000" algn="tl">
                    <a:srgbClr val="000000"/>
                  </a:outerShdw>
                </a:effectLst>
                <a:latin typeface="Arial" panose="020B0604020202020204" pitchFamily="34" charset="0"/>
                <a:ea typeface="ＭＳ Ｐゴシック" charset="0"/>
                <a:cs typeface="Arial" panose="020B0604020202020204" pitchFamily="34" charset="0"/>
              </a:rPr>
              <a:t>  </a:t>
            </a:r>
            <a:r>
              <a:rPr lang="en-US" sz="5400" b="1" dirty="0">
                <a:solidFill>
                  <a:srgbClr val="FF5008"/>
                </a:solidFill>
                <a:effectLst>
                  <a:outerShdw blurRad="127000" dist="127000" dir="2700000" algn="tl">
                    <a:srgbClr val="000000"/>
                  </a:outerShdw>
                </a:effectLst>
                <a:latin typeface="Arial" panose="020B0604020202020204" pitchFamily="34" charset="0"/>
                <a:ea typeface="ＭＳ Ｐゴシック" charset="0"/>
                <a:cs typeface="Arial" panose="020B0604020202020204" pitchFamily="34" charset="0"/>
              </a:rPr>
              <a:t>USUF</a:t>
            </a:r>
          </a:p>
          <a:p>
            <a:pPr marL="677863" indent="-677863" defTabSz="1033463">
              <a:defRPr/>
            </a:pPr>
            <a:r>
              <a:rPr lang="en-US" sz="5400" b="1" dirty="0">
                <a:effectLst>
                  <a:outerShdw blurRad="127000" dist="127000" dir="2700000" algn="tl">
                    <a:srgbClr val="000000"/>
                  </a:outerShdw>
                </a:effectLst>
                <a:latin typeface="Arial" panose="020B0604020202020204" pitchFamily="34" charset="0"/>
                <a:ea typeface="ＭＳ Ｐゴシック" charset="0"/>
                <a:cs typeface="Arial" panose="020B0604020202020204" pitchFamily="34" charset="0"/>
              </a:rPr>
              <a:t>M</a:t>
            </a:r>
            <a:r>
              <a:rPr lang="en-US" sz="5400" b="1" dirty="0">
                <a:solidFill>
                  <a:srgbClr val="00FF00"/>
                </a:solidFill>
                <a:effectLst>
                  <a:outerShdw blurRad="127000" dist="127000" dir="2700000" algn="tl">
                    <a:srgbClr val="000000"/>
                  </a:outerShdw>
                </a:effectLst>
                <a:latin typeface="Arial" panose="020B0604020202020204" pitchFamily="34" charset="0"/>
                <a:ea typeface="ＭＳ Ｐゴシック" charset="0"/>
                <a:cs typeface="Arial" panose="020B0604020202020204" pitchFamily="34" charset="0"/>
              </a:rPr>
              <a:t> </a:t>
            </a:r>
            <a:r>
              <a:rPr lang="en-US" sz="5400" b="1" dirty="0">
                <a:solidFill>
                  <a:srgbClr val="FF5008"/>
                </a:solidFill>
                <a:effectLst>
                  <a:outerShdw blurRad="127000" dist="127000" dir="2700000" algn="tl">
                    <a:srgbClr val="000000"/>
                  </a:outerShdw>
                </a:effectLst>
                <a:latin typeface="Arial" panose="020B0604020202020204" pitchFamily="34" charset="0"/>
                <a:ea typeface="ＭＳ Ｐゴシック" charset="0"/>
                <a:cs typeface="Arial" panose="020B0604020202020204" pitchFamily="34" charset="0"/>
              </a:rPr>
              <a:t>USA</a:t>
            </a:r>
          </a:p>
          <a:p>
            <a:pPr marL="677863" indent="-677863" defTabSz="1033463">
              <a:defRPr/>
            </a:pPr>
            <a:r>
              <a:rPr lang="en-US" sz="5400" b="1" dirty="0">
                <a:effectLst>
                  <a:outerShdw blurRad="127000" dist="127000" dir="2700000" algn="tl">
                    <a:srgbClr val="000000"/>
                  </a:outerShdw>
                </a:effectLst>
                <a:latin typeface="Arial" panose="020B0604020202020204" pitchFamily="34" charset="0"/>
                <a:ea typeface="ＭＳ Ｐゴシック" charset="0"/>
                <a:cs typeface="Arial" panose="020B0604020202020204" pitchFamily="34" charset="0"/>
              </a:rPr>
              <a:t>Y</a:t>
            </a:r>
            <a:r>
              <a:rPr lang="en-US" sz="5400" b="1" dirty="0">
                <a:solidFill>
                  <a:srgbClr val="00FF00"/>
                </a:solidFill>
                <a:effectLst>
                  <a:outerShdw blurRad="127000" dist="127000" dir="2700000" algn="tl">
                    <a:srgbClr val="000000"/>
                  </a:outerShdw>
                </a:effectLst>
                <a:latin typeface="Arial" panose="020B0604020202020204" pitchFamily="34" charset="0"/>
                <a:ea typeface="ＭＳ Ｐゴシック" charset="0"/>
                <a:cs typeface="Arial" panose="020B0604020202020204" pitchFamily="34" charset="0"/>
              </a:rPr>
              <a:t>  </a:t>
            </a:r>
            <a:r>
              <a:rPr lang="en-US" sz="5400" b="1" dirty="0">
                <a:solidFill>
                  <a:srgbClr val="FF5008"/>
                </a:solidFill>
                <a:effectLst>
                  <a:outerShdw blurRad="127000" dist="127000" dir="2700000" algn="tl">
                    <a:srgbClr val="000000"/>
                  </a:outerShdw>
                </a:effectLst>
                <a:latin typeface="Arial" panose="020B0604020202020204" pitchFamily="34" charset="0"/>
                <a:ea typeface="ＭＳ Ｐゴシック" charset="0"/>
                <a:cs typeface="Arial" panose="020B0604020202020204" pitchFamily="34" charset="0"/>
              </a:rPr>
              <a:t>OSUA</a:t>
            </a:r>
          </a:p>
        </p:txBody>
      </p:sp>
      <p:sp>
        <p:nvSpPr>
          <p:cNvPr id="208900" name="Rectangle 4"/>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208901" name="Line 5"/>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8902" name="Oval 6"/>
          <p:cNvSpPr>
            <a:spLocks noChangeArrowheads="1"/>
          </p:cNvSpPr>
          <p:nvPr/>
        </p:nvSpPr>
        <p:spPr bwMode="auto">
          <a:xfrm>
            <a:off x="2901951" y="2055814"/>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8903" name="Oval 7"/>
          <p:cNvSpPr>
            <a:spLocks noChangeArrowheads="1"/>
          </p:cNvSpPr>
          <p:nvPr/>
        </p:nvSpPr>
        <p:spPr bwMode="auto">
          <a:xfrm>
            <a:off x="2874963" y="3049589"/>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8904" name="Oval 8"/>
          <p:cNvSpPr>
            <a:spLocks noChangeArrowheads="1"/>
          </p:cNvSpPr>
          <p:nvPr/>
        </p:nvSpPr>
        <p:spPr bwMode="auto">
          <a:xfrm>
            <a:off x="2919414" y="4056064"/>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8905" name="Oval 9"/>
          <p:cNvSpPr>
            <a:spLocks noChangeArrowheads="1"/>
          </p:cNvSpPr>
          <p:nvPr/>
        </p:nvSpPr>
        <p:spPr bwMode="auto">
          <a:xfrm>
            <a:off x="2897189" y="5022851"/>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8473" name="Text Box 10"/>
          <p:cNvSpPr txBox="1">
            <a:spLocks noChangeArrowheads="1"/>
          </p:cNvSpPr>
          <p:nvPr/>
        </p:nvSpPr>
        <p:spPr bwMode="auto">
          <a:xfrm>
            <a:off x="8753185"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18474" name="Text Box 11"/>
          <p:cNvSpPr txBox="1">
            <a:spLocks noChangeArrowheads="1"/>
          </p:cNvSpPr>
          <p:nvPr/>
        </p:nvSpPr>
        <p:spPr bwMode="auto">
          <a:xfrm>
            <a:off x="8832559" y="61832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8475" name="Text Box 12"/>
          <p:cNvSpPr txBox="1">
            <a:spLocks noChangeArrowheads="1"/>
          </p:cNvSpPr>
          <p:nvPr/>
        </p:nvSpPr>
        <p:spPr bwMode="auto">
          <a:xfrm>
            <a:off x="8338639" y="6485037"/>
            <a:ext cx="2343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318476" name="Text Box 13"/>
          <p:cNvSpPr txBox="1">
            <a:spLocks noChangeArrowheads="1"/>
          </p:cNvSpPr>
          <p:nvPr/>
        </p:nvSpPr>
        <p:spPr bwMode="auto">
          <a:xfrm>
            <a:off x="8086580" y="653327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46</a:t>
            </a:r>
          </a:p>
        </p:txBody>
      </p:sp>
      <p:sp>
        <p:nvSpPr>
          <p:cNvPr id="318477" name="Text Box 14"/>
          <p:cNvSpPr txBox="1">
            <a:spLocks noChangeArrowheads="1"/>
          </p:cNvSpPr>
          <p:nvPr/>
        </p:nvSpPr>
        <p:spPr bwMode="auto">
          <a:xfrm>
            <a:off x="8720779" y="6411883"/>
            <a:ext cx="32733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318478" name="Text Box 15"/>
          <p:cNvSpPr txBox="1">
            <a:spLocks noChangeArrowheads="1"/>
          </p:cNvSpPr>
          <p:nvPr/>
        </p:nvSpPr>
        <p:spPr bwMode="auto">
          <a:xfrm>
            <a:off x="6887986" y="6269444"/>
            <a:ext cx="197361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Buku Panduan hlm. 8-14</a:t>
            </a:r>
          </a:p>
        </p:txBody>
      </p:sp>
    </p:spTree>
    <p:extLst>
      <p:ext uri="{BB962C8B-B14F-4D97-AF65-F5344CB8AC3E}">
        <p14:creationId xmlns:p14="http://schemas.microsoft.com/office/powerpoint/2010/main" val="166595093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208898"/>
                                        </p:tgtEl>
                                        <p:attrNameLst>
                                          <p:attrName>style.visibility</p:attrName>
                                        </p:attrNameLst>
                                      </p:cBhvr>
                                      <p:to>
                                        <p:strVal val="visible"/>
                                      </p:to>
                                    </p:set>
                                    <p:anim calcmode="lin" valueType="num">
                                      <p:cBhvr additive="base">
                                        <p:cTn id="7" dur="500" fill="hold"/>
                                        <p:tgtEl>
                                          <p:spTgt spid="208898"/>
                                        </p:tgtEl>
                                        <p:attrNameLst>
                                          <p:attrName>ppt_x</p:attrName>
                                        </p:attrNameLst>
                                      </p:cBhvr>
                                      <p:tavLst>
                                        <p:tav tm="0">
                                          <p:val>
                                            <p:strVal val="0-#ppt_w/2"/>
                                          </p:val>
                                        </p:tav>
                                        <p:tav tm="100000">
                                          <p:val>
                                            <p:strVal val="#ppt_x"/>
                                          </p:val>
                                        </p:tav>
                                      </p:tavLst>
                                    </p:anim>
                                    <p:anim calcmode="lin" valueType="num">
                                      <p:cBhvr additive="base">
                                        <p:cTn id="8" dur="500" fill="hold"/>
                                        <p:tgtEl>
                                          <p:spTgt spid="2088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208899">
                                            <p:txEl>
                                              <p:pRg st="0" end="0"/>
                                            </p:txEl>
                                          </p:spTgt>
                                        </p:tgtEl>
                                        <p:attrNameLst>
                                          <p:attrName>style.visibility</p:attrName>
                                        </p:attrNameLst>
                                      </p:cBhvr>
                                      <p:to>
                                        <p:strVal val="visible"/>
                                      </p:to>
                                    </p:set>
                                    <p:animEffect transition="in" filter="box(out)">
                                      <p:cBhvr>
                                        <p:cTn id="13" dur="500"/>
                                        <p:tgtEl>
                                          <p:spTgt spid="208899">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208899">
                                            <p:txEl>
                                              <p:pRg st="1" end="1"/>
                                            </p:txEl>
                                          </p:spTgt>
                                        </p:tgtEl>
                                        <p:attrNameLst>
                                          <p:attrName>style.visibility</p:attrName>
                                        </p:attrNameLst>
                                      </p:cBhvr>
                                      <p:to>
                                        <p:strVal val="visible"/>
                                      </p:to>
                                    </p:set>
                                    <p:animEffect transition="in" filter="box(out)">
                                      <p:cBhvr>
                                        <p:cTn id="18" dur="500"/>
                                        <p:tgtEl>
                                          <p:spTgt spid="208899">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208899">
                                            <p:txEl>
                                              <p:pRg st="2" end="2"/>
                                            </p:txEl>
                                          </p:spTgt>
                                        </p:tgtEl>
                                        <p:attrNameLst>
                                          <p:attrName>style.visibility</p:attrName>
                                        </p:attrNameLst>
                                      </p:cBhvr>
                                      <p:to>
                                        <p:strVal val="visible"/>
                                      </p:to>
                                    </p:set>
                                    <p:animEffect transition="in" filter="box(out)">
                                      <p:cBhvr>
                                        <p:cTn id="23" dur="500"/>
                                        <p:tgtEl>
                                          <p:spTgt spid="208899">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208899">
                                            <p:txEl>
                                              <p:pRg st="3" end="3"/>
                                            </p:txEl>
                                          </p:spTgt>
                                        </p:tgtEl>
                                        <p:attrNameLst>
                                          <p:attrName>style.visibility</p:attrName>
                                        </p:attrNameLst>
                                      </p:cBhvr>
                                      <p:to>
                                        <p:strVal val="visible"/>
                                      </p:to>
                                    </p:set>
                                    <p:animEffect transition="in" filter="box(out)">
                                      <p:cBhvr>
                                        <p:cTn id="28" dur="500"/>
                                        <p:tgtEl>
                                          <p:spTgt spid="208899">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8" fill="hold" grpId="0" nodeType="clickEffect">
                                  <p:stCondLst>
                                    <p:cond delay="0"/>
                                  </p:stCondLst>
                                  <p:childTnLst>
                                    <p:set>
                                      <p:cBhvr>
                                        <p:cTn id="32" dur="1" fill="hold">
                                          <p:stCondLst>
                                            <p:cond delay="0"/>
                                          </p:stCondLst>
                                        </p:cTn>
                                        <p:tgtEl>
                                          <p:spTgt spid="208902"/>
                                        </p:tgtEl>
                                        <p:attrNameLst>
                                          <p:attrName>style.visibility</p:attrName>
                                        </p:attrNameLst>
                                      </p:cBhvr>
                                      <p:to>
                                        <p:strVal val="visible"/>
                                      </p:to>
                                    </p:set>
                                    <p:anim calcmode="lin" valueType="num">
                                      <p:cBhvr>
                                        <p:cTn id="33" dur="500" fill="hold"/>
                                        <p:tgtEl>
                                          <p:spTgt spid="208902"/>
                                        </p:tgtEl>
                                        <p:attrNameLst>
                                          <p:attrName>ppt_x</p:attrName>
                                        </p:attrNameLst>
                                      </p:cBhvr>
                                      <p:tavLst>
                                        <p:tav tm="0">
                                          <p:val>
                                            <p:strVal val="#ppt_x-#ppt_w/2"/>
                                          </p:val>
                                        </p:tav>
                                        <p:tav tm="100000">
                                          <p:val>
                                            <p:strVal val="#ppt_x"/>
                                          </p:val>
                                        </p:tav>
                                      </p:tavLst>
                                    </p:anim>
                                    <p:anim calcmode="lin" valueType="num">
                                      <p:cBhvr>
                                        <p:cTn id="34" dur="500" fill="hold"/>
                                        <p:tgtEl>
                                          <p:spTgt spid="208902"/>
                                        </p:tgtEl>
                                        <p:attrNameLst>
                                          <p:attrName>ppt_y</p:attrName>
                                        </p:attrNameLst>
                                      </p:cBhvr>
                                      <p:tavLst>
                                        <p:tav tm="0">
                                          <p:val>
                                            <p:strVal val="#ppt_y"/>
                                          </p:val>
                                        </p:tav>
                                        <p:tav tm="100000">
                                          <p:val>
                                            <p:strVal val="#ppt_y"/>
                                          </p:val>
                                        </p:tav>
                                      </p:tavLst>
                                    </p:anim>
                                    <p:anim calcmode="lin" valueType="num">
                                      <p:cBhvr>
                                        <p:cTn id="35" dur="500" fill="hold"/>
                                        <p:tgtEl>
                                          <p:spTgt spid="208902"/>
                                        </p:tgtEl>
                                        <p:attrNameLst>
                                          <p:attrName>ppt_w</p:attrName>
                                        </p:attrNameLst>
                                      </p:cBhvr>
                                      <p:tavLst>
                                        <p:tav tm="0">
                                          <p:val>
                                            <p:fltVal val="0"/>
                                          </p:val>
                                        </p:tav>
                                        <p:tav tm="100000">
                                          <p:val>
                                            <p:strVal val="#ppt_w"/>
                                          </p:val>
                                        </p:tav>
                                      </p:tavLst>
                                    </p:anim>
                                    <p:anim calcmode="lin" valueType="num">
                                      <p:cBhvr>
                                        <p:cTn id="36" dur="500" fill="hold"/>
                                        <p:tgtEl>
                                          <p:spTgt spid="208902"/>
                                        </p:tgtEl>
                                        <p:attrNameLst>
                                          <p:attrName>ppt_h</p:attrName>
                                        </p:attrNameLst>
                                      </p:cBhvr>
                                      <p:tavLst>
                                        <p:tav tm="0">
                                          <p:val>
                                            <p:strVal val="#ppt_h"/>
                                          </p:val>
                                        </p:tav>
                                        <p:tav tm="100000">
                                          <p:val>
                                            <p:strVal val="#ppt_h"/>
                                          </p:val>
                                        </p:tav>
                                      </p:tavLst>
                                    </p:anim>
                                  </p:childTnLst>
                                </p:cTn>
                              </p:par>
                            </p:childTnLst>
                          </p:cTn>
                        </p:par>
                        <p:par>
                          <p:cTn id="37" fill="hold" nodeType="afterGroup">
                            <p:stCondLst>
                              <p:cond delay="500"/>
                            </p:stCondLst>
                            <p:childTnLst>
                              <p:par>
                                <p:cTn id="38" presetID="17" presetClass="entr" presetSubtype="8" fill="hold" grpId="0" nodeType="afterEffect">
                                  <p:stCondLst>
                                    <p:cond delay="0"/>
                                  </p:stCondLst>
                                  <p:childTnLst>
                                    <p:set>
                                      <p:cBhvr>
                                        <p:cTn id="39" dur="1" fill="hold">
                                          <p:stCondLst>
                                            <p:cond delay="0"/>
                                          </p:stCondLst>
                                        </p:cTn>
                                        <p:tgtEl>
                                          <p:spTgt spid="208903"/>
                                        </p:tgtEl>
                                        <p:attrNameLst>
                                          <p:attrName>style.visibility</p:attrName>
                                        </p:attrNameLst>
                                      </p:cBhvr>
                                      <p:to>
                                        <p:strVal val="visible"/>
                                      </p:to>
                                    </p:set>
                                    <p:anim calcmode="lin" valueType="num">
                                      <p:cBhvr>
                                        <p:cTn id="40" dur="500" fill="hold"/>
                                        <p:tgtEl>
                                          <p:spTgt spid="208903"/>
                                        </p:tgtEl>
                                        <p:attrNameLst>
                                          <p:attrName>ppt_x</p:attrName>
                                        </p:attrNameLst>
                                      </p:cBhvr>
                                      <p:tavLst>
                                        <p:tav tm="0">
                                          <p:val>
                                            <p:strVal val="#ppt_x-#ppt_w/2"/>
                                          </p:val>
                                        </p:tav>
                                        <p:tav tm="100000">
                                          <p:val>
                                            <p:strVal val="#ppt_x"/>
                                          </p:val>
                                        </p:tav>
                                      </p:tavLst>
                                    </p:anim>
                                    <p:anim calcmode="lin" valueType="num">
                                      <p:cBhvr>
                                        <p:cTn id="41" dur="500" fill="hold"/>
                                        <p:tgtEl>
                                          <p:spTgt spid="208903"/>
                                        </p:tgtEl>
                                        <p:attrNameLst>
                                          <p:attrName>ppt_y</p:attrName>
                                        </p:attrNameLst>
                                      </p:cBhvr>
                                      <p:tavLst>
                                        <p:tav tm="0">
                                          <p:val>
                                            <p:strVal val="#ppt_y"/>
                                          </p:val>
                                        </p:tav>
                                        <p:tav tm="100000">
                                          <p:val>
                                            <p:strVal val="#ppt_y"/>
                                          </p:val>
                                        </p:tav>
                                      </p:tavLst>
                                    </p:anim>
                                    <p:anim calcmode="lin" valueType="num">
                                      <p:cBhvr>
                                        <p:cTn id="42" dur="500" fill="hold"/>
                                        <p:tgtEl>
                                          <p:spTgt spid="208903"/>
                                        </p:tgtEl>
                                        <p:attrNameLst>
                                          <p:attrName>ppt_w</p:attrName>
                                        </p:attrNameLst>
                                      </p:cBhvr>
                                      <p:tavLst>
                                        <p:tav tm="0">
                                          <p:val>
                                            <p:fltVal val="0"/>
                                          </p:val>
                                        </p:tav>
                                        <p:tav tm="100000">
                                          <p:val>
                                            <p:strVal val="#ppt_w"/>
                                          </p:val>
                                        </p:tav>
                                      </p:tavLst>
                                    </p:anim>
                                    <p:anim calcmode="lin" valueType="num">
                                      <p:cBhvr>
                                        <p:cTn id="43" dur="500" fill="hold"/>
                                        <p:tgtEl>
                                          <p:spTgt spid="208903"/>
                                        </p:tgtEl>
                                        <p:attrNameLst>
                                          <p:attrName>ppt_h</p:attrName>
                                        </p:attrNameLst>
                                      </p:cBhvr>
                                      <p:tavLst>
                                        <p:tav tm="0">
                                          <p:val>
                                            <p:strVal val="#ppt_h"/>
                                          </p:val>
                                        </p:tav>
                                        <p:tav tm="100000">
                                          <p:val>
                                            <p:strVal val="#ppt_h"/>
                                          </p:val>
                                        </p:tav>
                                      </p:tavLst>
                                    </p:anim>
                                  </p:childTnLst>
                                </p:cTn>
                              </p:par>
                            </p:childTnLst>
                          </p:cTn>
                        </p:par>
                        <p:par>
                          <p:cTn id="44" fill="hold" nodeType="afterGroup">
                            <p:stCondLst>
                              <p:cond delay="1000"/>
                            </p:stCondLst>
                            <p:childTnLst>
                              <p:par>
                                <p:cTn id="45" presetID="17" presetClass="entr" presetSubtype="8" fill="hold" grpId="0" nodeType="afterEffect">
                                  <p:stCondLst>
                                    <p:cond delay="0"/>
                                  </p:stCondLst>
                                  <p:childTnLst>
                                    <p:set>
                                      <p:cBhvr>
                                        <p:cTn id="46" dur="1" fill="hold">
                                          <p:stCondLst>
                                            <p:cond delay="0"/>
                                          </p:stCondLst>
                                        </p:cTn>
                                        <p:tgtEl>
                                          <p:spTgt spid="208904"/>
                                        </p:tgtEl>
                                        <p:attrNameLst>
                                          <p:attrName>style.visibility</p:attrName>
                                        </p:attrNameLst>
                                      </p:cBhvr>
                                      <p:to>
                                        <p:strVal val="visible"/>
                                      </p:to>
                                    </p:set>
                                    <p:anim calcmode="lin" valueType="num">
                                      <p:cBhvr>
                                        <p:cTn id="47" dur="500" fill="hold"/>
                                        <p:tgtEl>
                                          <p:spTgt spid="208904"/>
                                        </p:tgtEl>
                                        <p:attrNameLst>
                                          <p:attrName>ppt_x</p:attrName>
                                        </p:attrNameLst>
                                      </p:cBhvr>
                                      <p:tavLst>
                                        <p:tav tm="0">
                                          <p:val>
                                            <p:strVal val="#ppt_x-#ppt_w/2"/>
                                          </p:val>
                                        </p:tav>
                                        <p:tav tm="100000">
                                          <p:val>
                                            <p:strVal val="#ppt_x"/>
                                          </p:val>
                                        </p:tav>
                                      </p:tavLst>
                                    </p:anim>
                                    <p:anim calcmode="lin" valueType="num">
                                      <p:cBhvr>
                                        <p:cTn id="48" dur="500" fill="hold"/>
                                        <p:tgtEl>
                                          <p:spTgt spid="208904"/>
                                        </p:tgtEl>
                                        <p:attrNameLst>
                                          <p:attrName>ppt_y</p:attrName>
                                        </p:attrNameLst>
                                      </p:cBhvr>
                                      <p:tavLst>
                                        <p:tav tm="0">
                                          <p:val>
                                            <p:strVal val="#ppt_y"/>
                                          </p:val>
                                        </p:tav>
                                        <p:tav tm="100000">
                                          <p:val>
                                            <p:strVal val="#ppt_y"/>
                                          </p:val>
                                        </p:tav>
                                      </p:tavLst>
                                    </p:anim>
                                    <p:anim calcmode="lin" valueType="num">
                                      <p:cBhvr>
                                        <p:cTn id="49" dur="500" fill="hold"/>
                                        <p:tgtEl>
                                          <p:spTgt spid="208904"/>
                                        </p:tgtEl>
                                        <p:attrNameLst>
                                          <p:attrName>ppt_w</p:attrName>
                                        </p:attrNameLst>
                                      </p:cBhvr>
                                      <p:tavLst>
                                        <p:tav tm="0">
                                          <p:val>
                                            <p:fltVal val="0"/>
                                          </p:val>
                                        </p:tav>
                                        <p:tav tm="100000">
                                          <p:val>
                                            <p:strVal val="#ppt_w"/>
                                          </p:val>
                                        </p:tav>
                                      </p:tavLst>
                                    </p:anim>
                                    <p:anim calcmode="lin" valueType="num">
                                      <p:cBhvr>
                                        <p:cTn id="50" dur="500" fill="hold"/>
                                        <p:tgtEl>
                                          <p:spTgt spid="208904"/>
                                        </p:tgtEl>
                                        <p:attrNameLst>
                                          <p:attrName>ppt_h</p:attrName>
                                        </p:attrNameLst>
                                      </p:cBhvr>
                                      <p:tavLst>
                                        <p:tav tm="0">
                                          <p:val>
                                            <p:strVal val="#ppt_h"/>
                                          </p:val>
                                        </p:tav>
                                        <p:tav tm="100000">
                                          <p:val>
                                            <p:strVal val="#ppt_h"/>
                                          </p:val>
                                        </p:tav>
                                      </p:tavLst>
                                    </p:anim>
                                  </p:childTnLst>
                                </p:cTn>
                              </p:par>
                            </p:childTnLst>
                          </p:cTn>
                        </p:par>
                        <p:par>
                          <p:cTn id="51" fill="hold" nodeType="afterGroup">
                            <p:stCondLst>
                              <p:cond delay="1500"/>
                            </p:stCondLst>
                            <p:childTnLst>
                              <p:par>
                                <p:cTn id="52" presetID="17" presetClass="entr" presetSubtype="8" fill="hold" grpId="0" nodeType="afterEffect">
                                  <p:stCondLst>
                                    <p:cond delay="0"/>
                                  </p:stCondLst>
                                  <p:childTnLst>
                                    <p:set>
                                      <p:cBhvr>
                                        <p:cTn id="53" dur="1" fill="hold">
                                          <p:stCondLst>
                                            <p:cond delay="0"/>
                                          </p:stCondLst>
                                        </p:cTn>
                                        <p:tgtEl>
                                          <p:spTgt spid="208905"/>
                                        </p:tgtEl>
                                        <p:attrNameLst>
                                          <p:attrName>style.visibility</p:attrName>
                                        </p:attrNameLst>
                                      </p:cBhvr>
                                      <p:to>
                                        <p:strVal val="visible"/>
                                      </p:to>
                                    </p:set>
                                    <p:anim calcmode="lin" valueType="num">
                                      <p:cBhvr>
                                        <p:cTn id="54" dur="500" fill="hold"/>
                                        <p:tgtEl>
                                          <p:spTgt spid="208905"/>
                                        </p:tgtEl>
                                        <p:attrNameLst>
                                          <p:attrName>ppt_x</p:attrName>
                                        </p:attrNameLst>
                                      </p:cBhvr>
                                      <p:tavLst>
                                        <p:tav tm="0">
                                          <p:val>
                                            <p:strVal val="#ppt_x-#ppt_w/2"/>
                                          </p:val>
                                        </p:tav>
                                        <p:tav tm="100000">
                                          <p:val>
                                            <p:strVal val="#ppt_x"/>
                                          </p:val>
                                        </p:tav>
                                      </p:tavLst>
                                    </p:anim>
                                    <p:anim calcmode="lin" valueType="num">
                                      <p:cBhvr>
                                        <p:cTn id="55" dur="500" fill="hold"/>
                                        <p:tgtEl>
                                          <p:spTgt spid="208905"/>
                                        </p:tgtEl>
                                        <p:attrNameLst>
                                          <p:attrName>ppt_y</p:attrName>
                                        </p:attrNameLst>
                                      </p:cBhvr>
                                      <p:tavLst>
                                        <p:tav tm="0">
                                          <p:val>
                                            <p:strVal val="#ppt_y"/>
                                          </p:val>
                                        </p:tav>
                                        <p:tav tm="100000">
                                          <p:val>
                                            <p:strVal val="#ppt_y"/>
                                          </p:val>
                                        </p:tav>
                                      </p:tavLst>
                                    </p:anim>
                                    <p:anim calcmode="lin" valueType="num">
                                      <p:cBhvr>
                                        <p:cTn id="56" dur="500" fill="hold"/>
                                        <p:tgtEl>
                                          <p:spTgt spid="208905"/>
                                        </p:tgtEl>
                                        <p:attrNameLst>
                                          <p:attrName>ppt_w</p:attrName>
                                        </p:attrNameLst>
                                      </p:cBhvr>
                                      <p:tavLst>
                                        <p:tav tm="0">
                                          <p:val>
                                            <p:fltVal val="0"/>
                                          </p:val>
                                        </p:tav>
                                        <p:tav tm="100000">
                                          <p:val>
                                            <p:strVal val="#ppt_w"/>
                                          </p:val>
                                        </p:tav>
                                      </p:tavLst>
                                    </p:anim>
                                    <p:anim calcmode="lin" valueType="num">
                                      <p:cBhvr>
                                        <p:cTn id="57" dur="500" fill="hold"/>
                                        <p:tgtEl>
                                          <p:spTgt spid="20890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8" grpId="0" animBg="1" autoUpdateAnimBg="0"/>
      <p:bldP spid="208899" grpId="0" build="p" autoUpdateAnimBg="0"/>
      <p:bldP spid="208902" grpId="0" animBg="1"/>
      <p:bldP spid="208903" grpId="0" animBg="1"/>
      <p:bldP spid="208904" grpId="0" animBg="1"/>
      <p:bldP spid="20890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1847851" y="463550"/>
            <a:ext cx="7583806" cy="5999078"/>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a:noFill/>
                </a:ln>
                <a:solidFill>
                  <a:srgbClr val="00FF00"/>
                </a:solidFill>
                <a:effectLst>
                  <a:outerShdw blurRad="127000" dist="1270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A</a:t>
            </a:r>
            <a:r>
              <a:rPr kumimoji="0" lang="en-US" sz="9000" b="1" i="0" u="none" strike="noStrike" kern="1200" cap="none" spc="0" normalizeH="0" baseline="0" noProof="0" dirty="0">
                <a:ln>
                  <a:noFill/>
                </a:ln>
                <a:solidFill>
                  <a:srgbClr val="FAFD00"/>
                </a:solidFill>
                <a:effectLst>
                  <a:outerShdw blurRad="127000" dist="1270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NUGERAH</a:t>
            </a:r>
            <a:endParaRPr kumimoji="0" lang="en-US" sz="9000" b="1" i="0" u="none" strike="noStrike" kern="1200" cap="none" spc="0" normalizeH="0" baseline="0" noProof="0" dirty="0">
              <a:ln>
                <a:noFill/>
              </a:ln>
              <a:solidFill>
                <a:srgbClr val="00FF00"/>
              </a:solidFill>
              <a:effectLst>
                <a:outerShdw blurRad="127000" dist="1270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a:noFill/>
                </a:ln>
                <a:solidFill>
                  <a:srgbClr val="00FF00"/>
                </a:solidFill>
                <a:effectLst>
                  <a:outerShdw blurRad="127000" dist="1270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Y</a:t>
            </a:r>
            <a:r>
              <a:rPr kumimoji="0" lang="en-US" sz="9600" b="1" i="0" u="none" strike="noStrike" kern="1200" cap="none" spc="0" normalizeH="0" baseline="0" noProof="0" dirty="0">
                <a:ln>
                  <a:noFill/>
                </a:ln>
                <a:solidFill>
                  <a:srgbClr val="FAFD00"/>
                </a:solidFill>
                <a:effectLst>
                  <a:outerShdw blurRad="127000" dist="1270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ANG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a:noFill/>
                </a:ln>
                <a:solidFill>
                  <a:srgbClr val="00FF00"/>
                </a:solidFill>
                <a:effectLst>
                  <a:outerShdw blurRad="127000" dist="1270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M</a:t>
            </a:r>
            <a:r>
              <a:rPr kumimoji="0" lang="en-US" sz="5000" b="1" i="0" u="none" strike="noStrike" kern="1200" cap="none" spc="0" normalizeH="0" baseline="0" noProof="0" dirty="0">
                <a:ln>
                  <a:noFill/>
                </a:ln>
                <a:solidFill>
                  <a:srgbClr val="FAFD00"/>
                </a:solidFill>
                <a:effectLst>
                  <a:outerShdw blurRad="127000" dist="1270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ENAKJUBKAN </a:t>
            </a:r>
            <a:r>
              <a:rPr kumimoji="0" lang="en-US" sz="9600" b="1" i="0" u="none" strike="noStrike" kern="1200" cap="none" spc="0" normalizeH="0" baseline="0" noProof="0" dirty="0">
                <a:ln>
                  <a:noFill/>
                </a:ln>
                <a:solidFill>
                  <a:srgbClr val="00FF00"/>
                </a:solidFill>
                <a:effectLst>
                  <a:outerShdw blurRad="127000" dist="1270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a:noFill/>
                </a:ln>
                <a:solidFill>
                  <a:srgbClr val="00FF00"/>
                </a:solidFill>
                <a:effectLst>
                  <a:outerShdw blurRad="127000" dist="1270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Y</a:t>
            </a:r>
            <a:r>
              <a:rPr kumimoji="0" lang="en-US" sz="9600" b="1" i="0" u="none" strike="noStrike" kern="1200" cap="none" spc="0" normalizeH="0" baseline="0" noProof="0" dirty="0">
                <a:ln>
                  <a:noFill/>
                </a:ln>
                <a:solidFill>
                  <a:srgbClr val="FAFD00"/>
                </a:solidFill>
                <a:effectLst>
                  <a:outerShdw blurRad="127000" dist="1270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A !</a:t>
            </a:r>
          </a:p>
        </p:txBody>
      </p:sp>
      <p:sp>
        <p:nvSpPr>
          <p:cNvPr id="210947" name="Rectangle 3"/>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210948" name="Line 4"/>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
          <p:cNvGrpSpPr>
            <a:grpSpLocks/>
          </p:cNvGrpSpPr>
          <p:nvPr/>
        </p:nvGrpSpPr>
        <p:grpSpPr bwMode="auto">
          <a:xfrm>
            <a:off x="1874839" y="582613"/>
            <a:ext cx="3159125" cy="5702300"/>
            <a:chOff x="1181" y="367"/>
            <a:chExt cx="1989" cy="3592"/>
          </a:xfrm>
        </p:grpSpPr>
        <p:sp>
          <p:nvSpPr>
            <p:cNvPr id="210950" name="Oval 6"/>
            <p:cNvSpPr>
              <a:spLocks noChangeArrowheads="1"/>
            </p:cNvSpPr>
            <p:nvPr/>
          </p:nvSpPr>
          <p:spPr bwMode="auto">
            <a:xfrm>
              <a:off x="1181" y="367"/>
              <a:ext cx="863"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0951" name="Oval 7"/>
            <p:cNvSpPr>
              <a:spLocks noChangeArrowheads="1"/>
            </p:cNvSpPr>
            <p:nvPr/>
          </p:nvSpPr>
          <p:spPr bwMode="auto">
            <a:xfrm>
              <a:off x="1519" y="1299"/>
              <a:ext cx="887"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0952" name="Oval 8"/>
            <p:cNvSpPr>
              <a:spLocks noChangeArrowheads="1"/>
            </p:cNvSpPr>
            <p:nvPr/>
          </p:nvSpPr>
          <p:spPr bwMode="auto">
            <a:xfrm>
              <a:off x="2033" y="2188"/>
              <a:ext cx="887"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0953" name="Oval 9"/>
            <p:cNvSpPr>
              <a:spLocks noChangeArrowheads="1"/>
            </p:cNvSpPr>
            <p:nvPr/>
          </p:nvSpPr>
          <p:spPr bwMode="auto">
            <a:xfrm>
              <a:off x="2307" y="3096"/>
              <a:ext cx="863"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20517" name="Text Box 10"/>
          <p:cNvSpPr txBox="1">
            <a:spLocks noChangeArrowheads="1"/>
          </p:cNvSpPr>
          <p:nvPr/>
        </p:nvSpPr>
        <p:spPr bwMode="auto">
          <a:xfrm>
            <a:off x="8753185"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20518" name="Text Box 11"/>
          <p:cNvSpPr txBox="1">
            <a:spLocks noChangeArrowheads="1"/>
          </p:cNvSpPr>
          <p:nvPr/>
        </p:nvSpPr>
        <p:spPr bwMode="auto">
          <a:xfrm>
            <a:off x="8832559" y="61832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0519" name="Text Box 12"/>
          <p:cNvSpPr txBox="1">
            <a:spLocks noChangeArrowheads="1"/>
          </p:cNvSpPr>
          <p:nvPr/>
        </p:nvSpPr>
        <p:spPr bwMode="auto">
          <a:xfrm>
            <a:off x="8086580" y="653327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47</a:t>
            </a:r>
          </a:p>
        </p:txBody>
      </p:sp>
      <p:sp>
        <p:nvSpPr>
          <p:cNvPr id="320520" name="Text Box 13"/>
          <p:cNvSpPr txBox="1">
            <a:spLocks noChangeArrowheads="1"/>
          </p:cNvSpPr>
          <p:nvPr/>
        </p:nvSpPr>
        <p:spPr bwMode="auto">
          <a:xfrm>
            <a:off x="6887986" y="6269444"/>
            <a:ext cx="197361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Buku Panduan hlm. 8-14</a:t>
            </a:r>
          </a:p>
        </p:txBody>
      </p:sp>
      <p:sp>
        <p:nvSpPr>
          <p:cNvPr id="3" name="Title 2"/>
          <p:cNvSpPr>
            <a:spLocks noGrp="1"/>
          </p:cNvSpPr>
          <p:nvPr>
            <p:ph type="ctrTitle"/>
          </p:nvPr>
        </p:nvSpPr>
        <p:spPr>
          <a:xfrm>
            <a:off x="9251951" y="981075"/>
            <a:ext cx="2519363" cy="2954338"/>
          </a:xfrm>
        </p:spPr>
        <p:txBody>
          <a:bodyPr/>
          <a:lstStyle/>
          <a:p>
            <a:pPr>
              <a:defRPr/>
            </a:pPr>
            <a:r>
              <a:rPr lang="en-US" dirty="0">
                <a:latin typeface="Arial" panose="020B0604020202020204" pitchFamily="34" charset="0"/>
                <a:cs typeface="Arial" panose="020B0604020202020204" pitchFamily="34" charset="0"/>
              </a:rPr>
              <a:t>AYMY</a:t>
            </a:r>
          </a:p>
        </p:txBody>
      </p:sp>
    </p:spTree>
    <p:extLst>
      <p:ext uri="{BB962C8B-B14F-4D97-AF65-F5344CB8AC3E}">
        <p14:creationId xmlns:p14="http://schemas.microsoft.com/office/powerpoint/2010/main" val="1784818255"/>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210946">
                                            <p:txEl>
                                              <p:pRg st="0" end="0"/>
                                            </p:txEl>
                                          </p:spTgt>
                                        </p:tgtEl>
                                        <p:attrNameLst>
                                          <p:attrName>style.visibility</p:attrName>
                                        </p:attrNameLst>
                                      </p:cBhvr>
                                      <p:to>
                                        <p:strVal val="visible"/>
                                      </p:to>
                                    </p:set>
                                    <p:animEffect transition="in" filter="dissolve">
                                      <p:cBhvr>
                                        <p:cTn id="7" dur="500"/>
                                        <p:tgtEl>
                                          <p:spTgt spid="210946">
                                            <p:txEl>
                                              <p:pRg st="0" end="0"/>
                                            </p:txEl>
                                          </p:spTgt>
                                        </p:tgtEl>
                                      </p:cBhvr>
                                    </p:animEffect>
                                  </p:childTnLst>
                                </p:cTn>
                              </p:par>
                            </p:childTnLst>
                          </p:cTn>
                        </p:par>
                        <p:par>
                          <p:cTn id="8" fill="hold" nodeType="afterGroup">
                            <p:stCondLst>
                              <p:cond delay="1000"/>
                            </p:stCondLst>
                            <p:childTnLst>
                              <p:par>
                                <p:cTn id="9" presetID="9" presetClass="entr" presetSubtype="0" fill="hold" grpId="0" nodeType="afterEffect">
                                  <p:stCondLst>
                                    <p:cond delay="500"/>
                                  </p:stCondLst>
                                  <p:childTnLst>
                                    <p:set>
                                      <p:cBhvr>
                                        <p:cTn id="10" dur="1" fill="hold">
                                          <p:stCondLst>
                                            <p:cond delay="0"/>
                                          </p:stCondLst>
                                        </p:cTn>
                                        <p:tgtEl>
                                          <p:spTgt spid="210946">
                                            <p:txEl>
                                              <p:pRg st="1" end="1"/>
                                            </p:txEl>
                                          </p:spTgt>
                                        </p:tgtEl>
                                        <p:attrNameLst>
                                          <p:attrName>style.visibility</p:attrName>
                                        </p:attrNameLst>
                                      </p:cBhvr>
                                      <p:to>
                                        <p:strVal val="visible"/>
                                      </p:to>
                                    </p:set>
                                    <p:animEffect transition="in" filter="dissolve">
                                      <p:cBhvr>
                                        <p:cTn id="11" dur="500"/>
                                        <p:tgtEl>
                                          <p:spTgt spid="210946">
                                            <p:txEl>
                                              <p:pRg st="1" end="1"/>
                                            </p:txEl>
                                          </p:spTgt>
                                        </p:tgtEl>
                                      </p:cBhvr>
                                    </p:animEffect>
                                  </p:childTnLst>
                                </p:cTn>
                              </p:par>
                            </p:childTnLst>
                          </p:cTn>
                        </p:par>
                        <p:par>
                          <p:cTn id="12" fill="hold" nodeType="afterGroup">
                            <p:stCondLst>
                              <p:cond delay="2000"/>
                            </p:stCondLst>
                            <p:childTnLst>
                              <p:par>
                                <p:cTn id="13" presetID="9" presetClass="entr" presetSubtype="0" fill="hold" grpId="0" nodeType="afterEffect">
                                  <p:stCondLst>
                                    <p:cond delay="500"/>
                                  </p:stCondLst>
                                  <p:childTnLst>
                                    <p:set>
                                      <p:cBhvr>
                                        <p:cTn id="14" dur="1" fill="hold">
                                          <p:stCondLst>
                                            <p:cond delay="0"/>
                                          </p:stCondLst>
                                        </p:cTn>
                                        <p:tgtEl>
                                          <p:spTgt spid="210946">
                                            <p:txEl>
                                              <p:pRg st="2" end="2"/>
                                            </p:txEl>
                                          </p:spTgt>
                                        </p:tgtEl>
                                        <p:attrNameLst>
                                          <p:attrName>style.visibility</p:attrName>
                                        </p:attrNameLst>
                                      </p:cBhvr>
                                      <p:to>
                                        <p:strVal val="visible"/>
                                      </p:to>
                                    </p:set>
                                    <p:animEffect transition="in" filter="dissolve">
                                      <p:cBhvr>
                                        <p:cTn id="15" dur="500"/>
                                        <p:tgtEl>
                                          <p:spTgt spid="210946">
                                            <p:txEl>
                                              <p:pRg st="2" end="2"/>
                                            </p:txEl>
                                          </p:spTgt>
                                        </p:tgtEl>
                                      </p:cBhvr>
                                    </p:animEffect>
                                  </p:childTnLst>
                                </p:cTn>
                              </p:par>
                            </p:childTnLst>
                          </p:cTn>
                        </p:par>
                        <p:par>
                          <p:cTn id="16" fill="hold" nodeType="afterGroup">
                            <p:stCondLst>
                              <p:cond delay="3000"/>
                            </p:stCondLst>
                            <p:childTnLst>
                              <p:par>
                                <p:cTn id="17" presetID="9" presetClass="entr" presetSubtype="0" fill="hold" grpId="0" nodeType="afterEffect">
                                  <p:stCondLst>
                                    <p:cond delay="500"/>
                                  </p:stCondLst>
                                  <p:childTnLst>
                                    <p:set>
                                      <p:cBhvr>
                                        <p:cTn id="18" dur="1" fill="hold">
                                          <p:stCondLst>
                                            <p:cond delay="0"/>
                                          </p:stCondLst>
                                        </p:cTn>
                                        <p:tgtEl>
                                          <p:spTgt spid="210946">
                                            <p:txEl>
                                              <p:pRg st="3" end="3"/>
                                            </p:txEl>
                                          </p:spTgt>
                                        </p:tgtEl>
                                        <p:attrNameLst>
                                          <p:attrName>style.visibility</p:attrName>
                                        </p:attrNameLst>
                                      </p:cBhvr>
                                      <p:to>
                                        <p:strVal val="visible"/>
                                      </p:to>
                                    </p:set>
                                    <p:animEffect transition="in" filter="dissolve">
                                      <p:cBhvr>
                                        <p:cTn id="19" dur="500"/>
                                        <p:tgtEl>
                                          <p:spTgt spid="210946">
                                            <p:txEl>
                                              <p:pRg st="3" end="3"/>
                                            </p:txEl>
                                          </p:spTgt>
                                        </p:tgtEl>
                                      </p:cBhvr>
                                    </p:animEffect>
                                  </p:childTnLst>
                                </p:cTn>
                              </p:par>
                            </p:childTnLst>
                          </p:cTn>
                        </p:par>
                        <p:par>
                          <p:cTn id="20" fill="hold" nodeType="afterGroup">
                            <p:stCondLst>
                              <p:cond delay="4000"/>
                            </p:stCondLst>
                            <p:childTnLst>
                              <p:par>
                                <p:cTn id="21" presetID="23" presetClass="entr" presetSubtype="528"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 calcmode="lin" valueType="num">
                                      <p:cBhvr>
                                        <p:cTn id="25" dur="500" fill="hold"/>
                                        <p:tgtEl>
                                          <p:spTgt spid="2"/>
                                        </p:tgtEl>
                                        <p:attrNameLst>
                                          <p:attrName>ppt_x</p:attrName>
                                        </p:attrNameLst>
                                      </p:cBhvr>
                                      <p:tavLst>
                                        <p:tav tm="0">
                                          <p:val>
                                            <p:fltVal val="0.5"/>
                                          </p:val>
                                        </p:tav>
                                        <p:tav tm="100000">
                                          <p:val>
                                            <p:strVal val="#ppt_x"/>
                                          </p:val>
                                        </p:tav>
                                      </p:tavLst>
                                    </p:anim>
                                    <p:anim calcmode="lin" valueType="num">
                                      <p:cBhvr>
                                        <p:cTn id="2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6" grpId="0" build="p" autoUpdateAnimBg="0" advAuto="50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212995" name="Line 3"/>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2563" name="Text Box 4"/>
          <p:cNvSpPr txBox="1">
            <a:spLocks noChangeArrowheads="1"/>
          </p:cNvSpPr>
          <p:nvPr/>
        </p:nvSpPr>
        <p:spPr bwMode="auto">
          <a:xfrm>
            <a:off x="8753185"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22564" name="Text Box 5"/>
          <p:cNvSpPr txBox="1">
            <a:spLocks noChangeArrowheads="1"/>
          </p:cNvSpPr>
          <p:nvPr/>
        </p:nvSpPr>
        <p:spPr bwMode="auto">
          <a:xfrm>
            <a:off x="8797326" y="6183283"/>
            <a:ext cx="25519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322565" name="Text Box 6"/>
          <p:cNvSpPr txBox="1">
            <a:spLocks noChangeArrowheads="1"/>
          </p:cNvSpPr>
          <p:nvPr/>
        </p:nvSpPr>
        <p:spPr bwMode="auto">
          <a:xfrm>
            <a:off x="8364247" y="6485037"/>
            <a:ext cx="18473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2566" name="Text Box 7"/>
          <p:cNvSpPr txBox="1">
            <a:spLocks noChangeArrowheads="1"/>
          </p:cNvSpPr>
          <p:nvPr/>
        </p:nvSpPr>
        <p:spPr bwMode="auto">
          <a:xfrm>
            <a:off x="8086580" y="653327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50</a:t>
            </a:r>
          </a:p>
        </p:txBody>
      </p:sp>
      <p:grpSp>
        <p:nvGrpSpPr>
          <p:cNvPr id="322567" name="Group 8"/>
          <p:cNvGrpSpPr>
            <a:grpSpLocks/>
          </p:cNvGrpSpPr>
          <p:nvPr/>
        </p:nvGrpSpPr>
        <p:grpSpPr bwMode="auto">
          <a:xfrm>
            <a:off x="2171700" y="5041900"/>
            <a:ext cx="4559300" cy="1016000"/>
            <a:chOff x="1368" y="3176"/>
            <a:chExt cx="2872" cy="640"/>
          </a:xfrm>
        </p:grpSpPr>
        <p:sp>
          <p:nvSpPr>
            <p:cNvPr id="213001" name="Text Box 9"/>
            <p:cNvSpPr txBox="1">
              <a:spLocks noChangeArrowheads="1"/>
            </p:cNvSpPr>
            <p:nvPr/>
          </p:nvSpPr>
          <p:spPr bwMode="auto">
            <a:xfrm>
              <a:off x="1835" y="3176"/>
              <a:ext cx="2405"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Y</a:t>
              </a:r>
              <a:r>
                <a:rPr kumimoji="0" 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YESUS</a:t>
              </a:r>
              <a:endPar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13002" name="AutoShape 10"/>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22568" name="Group 11"/>
          <p:cNvGrpSpPr>
            <a:grpSpLocks/>
          </p:cNvGrpSpPr>
          <p:nvPr/>
        </p:nvGrpSpPr>
        <p:grpSpPr bwMode="auto">
          <a:xfrm>
            <a:off x="2147889" y="4076700"/>
            <a:ext cx="4999038" cy="1016000"/>
            <a:chOff x="1353" y="2568"/>
            <a:chExt cx="3149" cy="640"/>
          </a:xfrm>
        </p:grpSpPr>
        <p:sp>
          <p:nvSpPr>
            <p:cNvPr id="213004" name="Text Box 12"/>
            <p:cNvSpPr txBox="1">
              <a:spLocks noChangeArrowheads="1"/>
            </p:cNvSpPr>
            <p:nvPr/>
          </p:nvSpPr>
          <p:spPr bwMode="auto">
            <a:xfrm>
              <a:off x="1846" y="2568"/>
              <a:ext cx="2656"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a:t>
              </a:r>
              <a:r>
                <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SENYAP</a:t>
              </a:r>
              <a:endPar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13005" name="AutoShape 13"/>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13006" name="Text Box 14"/>
          <p:cNvSpPr txBox="1">
            <a:spLocks noChangeArrowheads="1"/>
          </p:cNvSpPr>
          <p:nvPr/>
        </p:nvSpPr>
        <p:spPr bwMode="auto">
          <a:xfrm>
            <a:off x="3000376" y="3186282"/>
            <a:ext cx="5339090" cy="1015663"/>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a:t>
            </a:r>
            <a:r>
              <a:rPr kumimoji="0" lang="en-US" sz="4800" b="1" i="0" u="none" strike="noStrike" kern="1200" cap="none" spc="0" normalizeH="0" baseline="0" noProof="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KOMUNITAS</a:t>
            </a:r>
            <a:endPar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13007" name="AutoShape 15"/>
          <p:cNvSpPr>
            <a:spLocks noChangeArrowheads="1"/>
          </p:cNvSpPr>
          <p:nvPr/>
        </p:nvSpPr>
        <p:spPr bwMode="auto">
          <a:xfrm>
            <a:off x="2184401" y="3390901"/>
            <a:ext cx="622300" cy="596900"/>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22571" name="Group 16"/>
          <p:cNvGrpSpPr>
            <a:grpSpLocks/>
          </p:cNvGrpSpPr>
          <p:nvPr/>
        </p:nvGrpSpPr>
        <p:grpSpPr bwMode="auto">
          <a:xfrm>
            <a:off x="2184401" y="2327276"/>
            <a:ext cx="4754563" cy="1016000"/>
            <a:chOff x="1376" y="1466"/>
            <a:chExt cx="2995" cy="640"/>
          </a:xfrm>
        </p:grpSpPr>
        <p:sp>
          <p:nvSpPr>
            <p:cNvPr id="213009" name="Text Box 17"/>
            <p:cNvSpPr txBox="1">
              <a:spLocks noChangeArrowheads="1"/>
            </p:cNvSpPr>
            <p:nvPr/>
          </p:nvSpPr>
          <p:spPr bwMode="auto">
            <a:xfrm>
              <a:off x="1884" y="1466"/>
              <a:ext cx="2487" cy="64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i="0" u="none" strike="noStrike" kern="1200" cap="none" spc="0" normalizeH="0" baseline="0" noProof="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ORANG</a:t>
              </a:r>
              <a:endPar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13010" name="AutoShape 18"/>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22572" name="Group 19"/>
          <p:cNvGrpSpPr>
            <a:grpSpLocks/>
          </p:cNvGrpSpPr>
          <p:nvPr/>
        </p:nvGrpSpPr>
        <p:grpSpPr bwMode="auto">
          <a:xfrm>
            <a:off x="2159000" y="1484315"/>
            <a:ext cx="5140326" cy="923925"/>
            <a:chOff x="1360" y="935"/>
            <a:chExt cx="3238" cy="582"/>
          </a:xfrm>
        </p:grpSpPr>
        <p:sp>
          <p:nvSpPr>
            <p:cNvPr id="213012" name="Text Box 20"/>
            <p:cNvSpPr txBox="1">
              <a:spLocks noChangeArrowheads="1"/>
            </p:cNvSpPr>
            <p:nvPr/>
          </p:nvSpPr>
          <p:spPr bwMode="auto">
            <a:xfrm>
              <a:off x="1922" y="935"/>
              <a:ext cx="2676"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54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CIPTAAN</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13013" name="AutoShape 21"/>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13014" name="Oval 22"/>
          <p:cNvSpPr>
            <a:spLocks noChangeArrowheads="1"/>
          </p:cNvSpPr>
          <p:nvPr/>
        </p:nvSpPr>
        <p:spPr bwMode="auto">
          <a:xfrm>
            <a:off x="1760538" y="3175001"/>
            <a:ext cx="7383463" cy="1108075"/>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3015" name="Rectangle 23"/>
          <p:cNvSpPr>
            <a:spLocks noGrp="1" noChangeArrowheads="1"/>
          </p:cNvSpPr>
          <p:nvPr>
            <p:ph type="title"/>
          </p:nvPr>
        </p:nvSpPr>
        <p:spPr bwMode="auto">
          <a:xfrm>
            <a:off x="1843089" y="428625"/>
            <a:ext cx="69723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dirty="0">
                <a:solidFill>
                  <a:srgbClr val="FAFD00"/>
                </a:solidFill>
                <a:latin typeface="Arial" panose="020B0604020202020204" pitchFamily="34" charset="0"/>
                <a:ea typeface="ＭＳ Ｐゴシック" charset="0"/>
                <a:cs typeface="Arial" panose="020B0604020202020204" pitchFamily="34" charset="0"/>
              </a:rPr>
              <a:t>5 Kata </a:t>
            </a:r>
            <a:r>
              <a:rPr lang="en-US" dirty="0" err="1">
                <a:solidFill>
                  <a:srgbClr val="FAFD00"/>
                </a:solidFill>
                <a:latin typeface="Arial" panose="020B0604020202020204" pitchFamily="34" charset="0"/>
                <a:ea typeface="ＭＳ Ｐゴシック" charset="0"/>
                <a:cs typeface="Arial" panose="020B0604020202020204" pitchFamily="34" charset="0"/>
              </a:rPr>
              <a:t>Kunci</a:t>
            </a:r>
            <a:r>
              <a:rPr lang="en-US" dirty="0">
                <a:solidFill>
                  <a:srgbClr val="FAFD00"/>
                </a:solidFill>
                <a:latin typeface="Arial" panose="020B0604020202020204" pitchFamily="34" charset="0"/>
                <a:ea typeface="ＭＳ Ｐゴシック" charset="0"/>
                <a:cs typeface="Arial" panose="020B0604020202020204" pitchFamily="34" charset="0"/>
              </a:rPr>
              <a:t> </a:t>
            </a:r>
            <a:r>
              <a:rPr lang="en-US" dirty="0" err="1">
                <a:solidFill>
                  <a:srgbClr val="FAFD00"/>
                </a:solidFill>
                <a:latin typeface="Arial" panose="020B0604020202020204" pitchFamily="34" charset="0"/>
                <a:ea typeface="ＭＳ Ｐゴシック" charset="0"/>
                <a:cs typeface="Arial" panose="020B0604020202020204" pitchFamily="34" charset="0"/>
              </a:rPr>
              <a:t>atau</a:t>
            </a:r>
            <a:r>
              <a:rPr lang="en-US" dirty="0">
                <a:solidFill>
                  <a:srgbClr val="FAFD00"/>
                </a:solidFill>
                <a:latin typeface="Arial" panose="020B0604020202020204" pitchFamily="34" charset="0"/>
                <a:ea typeface="ＭＳ Ｐゴシック" charset="0"/>
                <a:cs typeface="Arial" panose="020B0604020202020204" pitchFamily="34" charset="0"/>
              </a:rPr>
              <a:t> </a:t>
            </a:r>
            <a:r>
              <a:rPr lang="en-US" dirty="0" err="1">
                <a:solidFill>
                  <a:srgbClr val="FAFD00"/>
                </a:solidFill>
                <a:latin typeface="Arial" panose="020B0604020202020204" pitchFamily="34" charset="0"/>
                <a:ea typeface="ＭＳ Ｐゴシック" charset="0"/>
                <a:cs typeface="Arial" panose="020B0604020202020204" pitchFamily="34" charset="0"/>
              </a:rPr>
              <a:t>Ungkapan</a:t>
            </a:r>
            <a:r>
              <a:rPr lang="en-US" dirty="0">
                <a:solidFill>
                  <a:srgbClr val="FAFD00"/>
                </a:solidFill>
                <a:latin typeface="Arial" panose="020B0604020202020204" pitchFamily="34" charset="0"/>
                <a:ea typeface="ＭＳ Ｐゴシック" charset="0"/>
                <a:cs typeface="Arial" panose="020B0604020202020204" pitchFamily="34" charset="0"/>
              </a:rPr>
              <a:t>:</a:t>
            </a:r>
          </a:p>
        </p:txBody>
      </p:sp>
      <p:sp>
        <p:nvSpPr>
          <p:cNvPr id="322575" name="Text Box 24"/>
          <p:cNvSpPr txBox="1">
            <a:spLocks noChangeArrowheads="1"/>
          </p:cNvSpPr>
          <p:nvPr/>
        </p:nvSpPr>
        <p:spPr bwMode="auto">
          <a:xfrm>
            <a:off x="6887986" y="6269444"/>
            <a:ext cx="197361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Buku Panduan hlm. 8-14</a:t>
            </a:r>
          </a:p>
        </p:txBody>
      </p:sp>
    </p:spTree>
    <p:extLst>
      <p:ext uri="{BB962C8B-B14F-4D97-AF65-F5344CB8AC3E}">
        <p14:creationId xmlns:p14="http://schemas.microsoft.com/office/powerpoint/2010/main" val="254108125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213014"/>
                                        </p:tgtEl>
                                        <p:attrNameLst>
                                          <p:attrName>style.visibility</p:attrName>
                                        </p:attrNameLst>
                                      </p:cBhvr>
                                      <p:to>
                                        <p:strVal val="visible"/>
                                      </p:to>
                                    </p:set>
                                    <p:animEffect transition="in" filter="dissolve">
                                      <p:cBhvr>
                                        <p:cTn id="7" dur="500"/>
                                        <p:tgtEl>
                                          <p:spTgt spid="213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01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Freeform 3"/>
          <p:cNvSpPr>
            <a:spLocks/>
          </p:cNvSpPr>
          <p:nvPr/>
        </p:nvSpPr>
        <p:spPr bwMode="auto">
          <a:xfrm>
            <a:off x="4648201" y="1066800"/>
            <a:ext cx="1373188" cy="801688"/>
          </a:xfrm>
          <a:custGeom>
            <a:avLst/>
            <a:gdLst>
              <a:gd name="T0" fmla="*/ 840 w 865"/>
              <a:gd name="T1" fmla="*/ 0 h 505"/>
              <a:gd name="T2" fmla="*/ 828 w 865"/>
              <a:gd name="T3" fmla="*/ 48 h 505"/>
              <a:gd name="T4" fmla="*/ 792 w 865"/>
              <a:gd name="T5" fmla="*/ 84 h 505"/>
              <a:gd name="T6" fmla="*/ 756 w 865"/>
              <a:gd name="T7" fmla="*/ 120 h 505"/>
              <a:gd name="T8" fmla="*/ 696 w 865"/>
              <a:gd name="T9" fmla="*/ 156 h 505"/>
              <a:gd name="T10" fmla="*/ 660 w 865"/>
              <a:gd name="T11" fmla="*/ 192 h 505"/>
              <a:gd name="T12" fmla="*/ 612 w 865"/>
              <a:gd name="T13" fmla="*/ 216 h 505"/>
              <a:gd name="T14" fmla="*/ 552 w 865"/>
              <a:gd name="T15" fmla="*/ 228 h 505"/>
              <a:gd name="T16" fmla="*/ 504 w 865"/>
              <a:gd name="T17" fmla="*/ 240 h 505"/>
              <a:gd name="T18" fmla="*/ 456 w 865"/>
              <a:gd name="T19" fmla="*/ 276 h 505"/>
              <a:gd name="T20" fmla="*/ 432 w 865"/>
              <a:gd name="T21" fmla="*/ 312 h 505"/>
              <a:gd name="T22" fmla="*/ 408 w 865"/>
              <a:gd name="T23" fmla="*/ 348 h 505"/>
              <a:gd name="T24" fmla="*/ 360 w 865"/>
              <a:gd name="T25" fmla="*/ 372 h 505"/>
              <a:gd name="T26" fmla="*/ 312 w 865"/>
              <a:gd name="T27" fmla="*/ 384 h 505"/>
              <a:gd name="T28" fmla="*/ 264 w 865"/>
              <a:gd name="T29" fmla="*/ 384 h 505"/>
              <a:gd name="T30" fmla="*/ 216 w 865"/>
              <a:gd name="T31" fmla="*/ 384 h 505"/>
              <a:gd name="T32" fmla="*/ 168 w 865"/>
              <a:gd name="T33" fmla="*/ 396 h 505"/>
              <a:gd name="T34" fmla="*/ 108 w 865"/>
              <a:gd name="T35" fmla="*/ 396 h 505"/>
              <a:gd name="T36" fmla="*/ 48 w 865"/>
              <a:gd name="T37" fmla="*/ 408 h 505"/>
              <a:gd name="T38" fmla="*/ 12 w 865"/>
              <a:gd name="T39" fmla="*/ 444 h 505"/>
              <a:gd name="T40" fmla="*/ 12 w 865"/>
              <a:gd name="T41" fmla="*/ 492 h 505"/>
              <a:gd name="T42" fmla="*/ 60 w 865"/>
              <a:gd name="T43" fmla="*/ 504 h 505"/>
              <a:gd name="T44" fmla="*/ 108 w 865"/>
              <a:gd name="T45" fmla="*/ 504 h 505"/>
              <a:gd name="T46" fmla="*/ 168 w 865"/>
              <a:gd name="T47" fmla="*/ 504 h 505"/>
              <a:gd name="T48" fmla="*/ 228 w 865"/>
              <a:gd name="T49" fmla="*/ 504 h 505"/>
              <a:gd name="T50" fmla="*/ 276 w 865"/>
              <a:gd name="T51" fmla="*/ 504 h 505"/>
              <a:gd name="T52" fmla="*/ 336 w 865"/>
              <a:gd name="T53" fmla="*/ 480 h 505"/>
              <a:gd name="T54" fmla="*/ 396 w 865"/>
              <a:gd name="T55" fmla="*/ 456 h 505"/>
              <a:gd name="T56" fmla="*/ 456 w 865"/>
              <a:gd name="T57" fmla="*/ 432 h 505"/>
              <a:gd name="T58" fmla="*/ 504 w 865"/>
              <a:gd name="T59" fmla="*/ 408 h 505"/>
              <a:gd name="T60" fmla="*/ 540 w 865"/>
              <a:gd name="T61" fmla="*/ 348 h 505"/>
              <a:gd name="T62" fmla="*/ 588 w 865"/>
              <a:gd name="T63" fmla="*/ 300 h 505"/>
              <a:gd name="T64" fmla="*/ 624 w 865"/>
              <a:gd name="T65" fmla="*/ 240 h 505"/>
              <a:gd name="T66" fmla="*/ 660 w 865"/>
              <a:gd name="T67" fmla="*/ 204 h 505"/>
              <a:gd name="T68" fmla="*/ 720 w 865"/>
              <a:gd name="T69" fmla="*/ 180 h 505"/>
              <a:gd name="T70" fmla="*/ 780 w 865"/>
              <a:gd name="T71" fmla="*/ 180 h 505"/>
              <a:gd name="T72" fmla="*/ 840 w 865"/>
              <a:gd name="T73" fmla="*/ 168 h 505"/>
              <a:gd name="T74" fmla="*/ 852 w 865"/>
              <a:gd name="T75" fmla="*/ 120 h 505"/>
              <a:gd name="T76" fmla="*/ 852 w 865"/>
              <a:gd name="T77" fmla="*/ 72 h 505"/>
              <a:gd name="T78" fmla="*/ 840 w 865"/>
              <a:gd name="T79" fmla="*/ 2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65" h="505">
                <a:moveTo>
                  <a:pt x="864" y="0"/>
                </a:moveTo>
                <a:lnTo>
                  <a:pt x="840" y="0"/>
                </a:lnTo>
                <a:lnTo>
                  <a:pt x="840" y="24"/>
                </a:lnTo>
                <a:lnTo>
                  <a:pt x="828" y="48"/>
                </a:lnTo>
                <a:lnTo>
                  <a:pt x="816" y="72"/>
                </a:lnTo>
                <a:lnTo>
                  <a:pt x="792" y="84"/>
                </a:lnTo>
                <a:lnTo>
                  <a:pt x="780" y="108"/>
                </a:lnTo>
                <a:lnTo>
                  <a:pt x="756" y="120"/>
                </a:lnTo>
                <a:lnTo>
                  <a:pt x="720" y="144"/>
                </a:lnTo>
                <a:lnTo>
                  <a:pt x="696" y="156"/>
                </a:lnTo>
                <a:lnTo>
                  <a:pt x="684" y="180"/>
                </a:lnTo>
                <a:lnTo>
                  <a:pt x="660" y="192"/>
                </a:lnTo>
                <a:lnTo>
                  <a:pt x="636" y="192"/>
                </a:lnTo>
                <a:lnTo>
                  <a:pt x="612" y="216"/>
                </a:lnTo>
                <a:lnTo>
                  <a:pt x="576" y="216"/>
                </a:lnTo>
                <a:lnTo>
                  <a:pt x="552" y="228"/>
                </a:lnTo>
                <a:lnTo>
                  <a:pt x="528" y="228"/>
                </a:lnTo>
                <a:lnTo>
                  <a:pt x="504" y="240"/>
                </a:lnTo>
                <a:lnTo>
                  <a:pt x="480" y="264"/>
                </a:lnTo>
                <a:lnTo>
                  <a:pt x="456" y="276"/>
                </a:lnTo>
                <a:lnTo>
                  <a:pt x="456" y="300"/>
                </a:lnTo>
                <a:lnTo>
                  <a:pt x="432" y="312"/>
                </a:lnTo>
                <a:lnTo>
                  <a:pt x="432" y="336"/>
                </a:lnTo>
                <a:lnTo>
                  <a:pt x="408" y="348"/>
                </a:lnTo>
                <a:lnTo>
                  <a:pt x="384" y="372"/>
                </a:lnTo>
                <a:lnTo>
                  <a:pt x="360" y="372"/>
                </a:lnTo>
                <a:lnTo>
                  <a:pt x="336" y="384"/>
                </a:lnTo>
                <a:lnTo>
                  <a:pt x="312" y="384"/>
                </a:lnTo>
                <a:lnTo>
                  <a:pt x="288" y="384"/>
                </a:lnTo>
                <a:lnTo>
                  <a:pt x="264" y="384"/>
                </a:lnTo>
                <a:lnTo>
                  <a:pt x="240" y="384"/>
                </a:lnTo>
                <a:lnTo>
                  <a:pt x="216" y="384"/>
                </a:lnTo>
                <a:lnTo>
                  <a:pt x="192" y="396"/>
                </a:lnTo>
                <a:lnTo>
                  <a:pt x="168" y="396"/>
                </a:lnTo>
                <a:lnTo>
                  <a:pt x="132" y="396"/>
                </a:lnTo>
                <a:lnTo>
                  <a:pt x="108" y="396"/>
                </a:lnTo>
                <a:lnTo>
                  <a:pt x="72" y="408"/>
                </a:lnTo>
                <a:lnTo>
                  <a:pt x="48" y="408"/>
                </a:lnTo>
                <a:lnTo>
                  <a:pt x="24" y="420"/>
                </a:lnTo>
                <a:lnTo>
                  <a:pt x="12" y="444"/>
                </a:lnTo>
                <a:lnTo>
                  <a:pt x="0" y="468"/>
                </a:lnTo>
                <a:lnTo>
                  <a:pt x="12" y="492"/>
                </a:lnTo>
                <a:lnTo>
                  <a:pt x="36" y="492"/>
                </a:lnTo>
                <a:lnTo>
                  <a:pt x="60" y="504"/>
                </a:lnTo>
                <a:lnTo>
                  <a:pt x="84" y="504"/>
                </a:lnTo>
                <a:lnTo>
                  <a:pt x="108" y="504"/>
                </a:lnTo>
                <a:lnTo>
                  <a:pt x="132" y="504"/>
                </a:lnTo>
                <a:lnTo>
                  <a:pt x="168" y="504"/>
                </a:lnTo>
                <a:lnTo>
                  <a:pt x="192" y="504"/>
                </a:lnTo>
                <a:lnTo>
                  <a:pt x="228" y="504"/>
                </a:lnTo>
                <a:lnTo>
                  <a:pt x="252" y="504"/>
                </a:lnTo>
                <a:lnTo>
                  <a:pt x="276" y="504"/>
                </a:lnTo>
                <a:lnTo>
                  <a:pt x="300" y="492"/>
                </a:lnTo>
                <a:lnTo>
                  <a:pt x="336" y="480"/>
                </a:lnTo>
                <a:lnTo>
                  <a:pt x="372" y="468"/>
                </a:lnTo>
                <a:lnTo>
                  <a:pt x="396" y="456"/>
                </a:lnTo>
                <a:lnTo>
                  <a:pt x="432" y="444"/>
                </a:lnTo>
                <a:lnTo>
                  <a:pt x="456" y="432"/>
                </a:lnTo>
                <a:lnTo>
                  <a:pt x="480" y="420"/>
                </a:lnTo>
                <a:lnTo>
                  <a:pt x="504" y="408"/>
                </a:lnTo>
                <a:lnTo>
                  <a:pt x="516" y="384"/>
                </a:lnTo>
                <a:lnTo>
                  <a:pt x="540" y="348"/>
                </a:lnTo>
                <a:lnTo>
                  <a:pt x="564" y="324"/>
                </a:lnTo>
                <a:lnTo>
                  <a:pt x="588" y="300"/>
                </a:lnTo>
                <a:lnTo>
                  <a:pt x="612" y="264"/>
                </a:lnTo>
                <a:lnTo>
                  <a:pt x="624" y="240"/>
                </a:lnTo>
                <a:lnTo>
                  <a:pt x="648" y="228"/>
                </a:lnTo>
                <a:lnTo>
                  <a:pt x="660" y="204"/>
                </a:lnTo>
                <a:lnTo>
                  <a:pt x="684" y="180"/>
                </a:lnTo>
                <a:lnTo>
                  <a:pt x="720" y="180"/>
                </a:lnTo>
                <a:lnTo>
                  <a:pt x="756" y="180"/>
                </a:lnTo>
                <a:lnTo>
                  <a:pt x="780" y="180"/>
                </a:lnTo>
                <a:lnTo>
                  <a:pt x="804" y="180"/>
                </a:lnTo>
                <a:lnTo>
                  <a:pt x="840" y="168"/>
                </a:lnTo>
                <a:lnTo>
                  <a:pt x="852" y="144"/>
                </a:lnTo>
                <a:lnTo>
                  <a:pt x="852" y="120"/>
                </a:lnTo>
                <a:lnTo>
                  <a:pt x="852" y="96"/>
                </a:lnTo>
                <a:lnTo>
                  <a:pt x="852" y="72"/>
                </a:lnTo>
                <a:lnTo>
                  <a:pt x="852" y="48"/>
                </a:lnTo>
                <a:lnTo>
                  <a:pt x="840" y="24"/>
                </a:lnTo>
                <a:lnTo>
                  <a:pt x="864" y="0"/>
                </a:lnTo>
              </a:path>
            </a:pathLst>
          </a:custGeom>
          <a:solidFill>
            <a:schemeClr val="bg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964" name="Freeform 4"/>
          <p:cNvSpPr>
            <a:spLocks/>
          </p:cNvSpPr>
          <p:nvPr/>
        </p:nvSpPr>
        <p:spPr bwMode="auto">
          <a:xfrm>
            <a:off x="3276601" y="533400"/>
            <a:ext cx="1773239" cy="515938"/>
          </a:xfrm>
          <a:custGeom>
            <a:avLst/>
            <a:gdLst>
              <a:gd name="T0" fmla="*/ 1080 w 1117"/>
              <a:gd name="T1" fmla="*/ 276 h 325"/>
              <a:gd name="T2" fmla="*/ 1032 w 1117"/>
              <a:gd name="T3" fmla="*/ 264 h 325"/>
              <a:gd name="T4" fmla="*/ 984 w 1117"/>
              <a:gd name="T5" fmla="*/ 240 h 325"/>
              <a:gd name="T6" fmla="*/ 936 w 1117"/>
              <a:gd name="T7" fmla="*/ 204 h 325"/>
              <a:gd name="T8" fmla="*/ 888 w 1117"/>
              <a:gd name="T9" fmla="*/ 204 h 325"/>
              <a:gd name="T10" fmla="*/ 840 w 1117"/>
              <a:gd name="T11" fmla="*/ 204 h 325"/>
              <a:gd name="T12" fmla="*/ 792 w 1117"/>
              <a:gd name="T13" fmla="*/ 192 h 325"/>
              <a:gd name="T14" fmla="*/ 744 w 1117"/>
              <a:gd name="T15" fmla="*/ 192 h 325"/>
              <a:gd name="T16" fmla="*/ 648 w 1117"/>
              <a:gd name="T17" fmla="*/ 192 h 325"/>
              <a:gd name="T18" fmla="*/ 588 w 1117"/>
              <a:gd name="T19" fmla="*/ 156 h 325"/>
              <a:gd name="T20" fmla="*/ 540 w 1117"/>
              <a:gd name="T21" fmla="*/ 120 h 325"/>
              <a:gd name="T22" fmla="*/ 492 w 1117"/>
              <a:gd name="T23" fmla="*/ 96 h 325"/>
              <a:gd name="T24" fmla="*/ 444 w 1117"/>
              <a:gd name="T25" fmla="*/ 72 h 325"/>
              <a:gd name="T26" fmla="*/ 396 w 1117"/>
              <a:gd name="T27" fmla="*/ 60 h 325"/>
              <a:gd name="T28" fmla="*/ 360 w 1117"/>
              <a:gd name="T29" fmla="*/ 24 h 325"/>
              <a:gd name="T30" fmla="*/ 312 w 1117"/>
              <a:gd name="T31" fmla="*/ 24 h 325"/>
              <a:gd name="T32" fmla="*/ 264 w 1117"/>
              <a:gd name="T33" fmla="*/ 12 h 325"/>
              <a:gd name="T34" fmla="*/ 216 w 1117"/>
              <a:gd name="T35" fmla="*/ 0 h 325"/>
              <a:gd name="T36" fmla="*/ 168 w 1117"/>
              <a:gd name="T37" fmla="*/ 0 h 325"/>
              <a:gd name="T38" fmla="*/ 120 w 1117"/>
              <a:gd name="T39" fmla="*/ 0 h 325"/>
              <a:gd name="T40" fmla="*/ 60 w 1117"/>
              <a:gd name="T41" fmla="*/ 0 h 325"/>
              <a:gd name="T42" fmla="*/ 0 w 1117"/>
              <a:gd name="T43" fmla="*/ 12 h 325"/>
              <a:gd name="T44" fmla="*/ 48 w 1117"/>
              <a:gd name="T45" fmla="*/ 60 h 325"/>
              <a:gd name="T46" fmla="*/ 96 w 1117"/>
              <a:gd name="T47" fmla="*/ 72 h 325"/>
              <a:gd name="T48" fmla="*/ 144 w 1117"/>
              <a:gd name="T49" fmla="*/ 108 h 325"/>
              <a:gd name="T50" fmla="*/ 204 w 1117"/>
              <a:gd name="T51" fmla="*/ 120 h 325"/>
              <a:gd name="T52" fmla="*/ 276 w 1117"/>
              <a:gd name="T53" fmla="*/ 144 h 325"/>
              <a:gd name="T54" fmla="*/ 336 w 1117"/>
              <a:gd name="T55" fmla="*/ 144 h 325"/>
              <a:gd name="T56" fmla="*/ 360 w 1117"/>
              <a:gd name="T57" fmla="*/ 180 h 325"/>
              <a:gd name="T58" fmla="*/ 408 w 1117"/>
              <a:gd name="T59" fmla="*/ 228 h 325"/>
              <a:gd name="T60" fmla="*/ 456 w 1117"/>
              <a:gd name="T61" fmla="*/ 240 h 325"/>
              <a:gd name="T62" fmla="*/ 516 w 1117"/>
              <a:gd name="T63" fmla="*/ 252 h 325"/>
              <a:gd name="T64" fmla="*/ 564 w 1117"/>
              <a:gd name="T65" fmla="*/ 264 h 325"/>
              <a:gd name="T66" fmla="*/ 612 w 1117"/>
              <a:gd name="T67" fmla="*/ 276 h 325"/>
              <a:gd name="T68" fmla="*/ 660 w 1117"/>
              <a:gd name="T69" fmla="*/ 276 h 325"/>
              <a:gd name="T70" fmla="*/ 708 w 1117"/>
              <a:gd name="T71" fmla="*/ 300 h 325"/>
              <a:gd name="T72" fmla="*/ 768 w 1117"/>
              <a:gd name="T73" fmla="*/ 300 h 325"/>
              <a:gd name="T74" fmla="*/ 828 w 1117"/>
              <a:gd name="T75" fmla="*/ 300 h 325"/>
              <a:gd name="T76" fmla="*/ 900 w 1117"/>
              <a:gd name="T77" fmla="*/ 300 h 325"/>
              <a:gd name="T78" fmla="*/ 948 w 1117"/>
              <a:gd name="T79" fmla="*/ 312 h 325"/>
              <a:gd name="T80" fmla="*/ 996 w 1117"/>
              <a:gd name="T81" fmla="*/ 312 h 325"/>
              <a:gd name="T82" fmla="*/ 1044 w 1117"/>
              <a:gd name="T83" fmla="*/ 300 h 325"/>
              <a:gd name="T84" fmla="*/ 1092 w 1117"/>
              <a:gd name="T85" fmla="*/ 288 h 325"/>
              <a:gd name="T86" fmla="*/ 1104 w 1117"/>
              <a:gd name="T87" fmla="*/ 28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17" h="325">
                <a:moveTo>
                  <a:pt x="1104" y="288"/>
                </a:moveTo>
                <a:lnTo>
                  <a:pt x="1080" y="276"/>
                </a:lnTo>
                <a:lnTo>
                  <a:pt x="1056" y="276"/>
                </a:lnTo>
                <a:lnTo>
                  <a:pt x="1032" y="264"/>
                </a:lnTo>
                <a:lnTo>
                  <a:pt x="1008" y="264"/>
                </a:lnTo>
                <a:lnTo>
                  <a:pt x="984" y="240"/>
                </a:lnTo>
                <a:lnTo>
                  <a:pt x="960" y="228"/>
                </a:lnTo>
                <a:lnTo>
                  <a:pt x="936" y="204"/>
                </a:lnTo>
                <a:lnTo>
                  <a:pt x="912" y="204"/>
                </a:lnTo>
                <a:lnTo>
                  <a:pt x="888" y="204"/>
                </a:lnTo>
                <a:lnTo>
                  <a:pt x="864" y="204"/>
                </a:lnTo>
                <a:lnTo>
                  <a:pt x="840" y="204"/>
                </a:lnTo>
                <a:lnTo>
                  <a:pt x="816" y="192"/>
                </a:lnTo>
                <a:lnTo>
                  <a:pt x="792" y="192"/>
                </a:lnTo>
                <a:lnTo>
                  <a:pt x="768" y="192"/>
                </a:lnTo>
                <a:lnTo>
                  <a:pt x="744" y="192"/>
                </a:lnTo>
                <a:lnTo>
                  <a:pt x="696" y="192"/>
                </a:lnTo>
                <a:lnTo>
                  <a:pt x="648" y="192"/>
                </a:lnTo>
                <a:lnTo>
                  <a:pt x="624" y="180"/>
                </a:lnTo>
                <a:lnTo>
                  <a:pt x="588" y="156"/>
                </a:lnTo>
                <a:lnTo>
                  <a:pt x="564" y="144"/>
                </a:lnTo>
                <a:lnTo>
                  <a:pt x="540" y="120"/>
                </a:lnTo>
                <a:lnTo>
                  <a:pt x="516" y="108"/>
                </a:lnTo>
                <a:lnTo>
                  <a:pt x="492" y="96"/>
                </a:lnTo>
                <a:lnTo>
                  <a:pt x="468" y="84"/>
                </a:lnTo>
                <a:lnTo>
                  <a:pt x="444" y="72"/>
                </a:lnTo>
                <a:lnTo>
                  <a:pt x="420" y="60"/>
                </a:lnTo>
                <a:lnTo>
                  <a:pt x="396" y="60"/>
                </a:lnTo>
                <a:lnTo>
                  <a:pt x="372" y="48"/>
                </a:lnTo>
                <a:lnTo>
                  <a:pt x="360" y="24"/>
                </a:lnTo>
                <a:lnTo>
                  <a:pt x="336" y="24"/>
                </a:lnTo>
                <a:lnTo>
                  <a:pt x="312" y="24"/>
                </a:lnTo>
                <a:lnTo>
                  <a:pt x="288" y="24"/>
                </a:lnTo>
                <a:lnTo>
                  <a:pt x="264" y="12"/>
                </a:lnTo>
                <a:lnTo>
                  <a:pt x="240" y="0"/>
                </a:lnTo>
                <a:lnTo>
                  <a:pt x="216" y="0"/>
                </a:lnTo>
                <a:lnTo>
                  <a:pt x="192" y="0"/>
                </a:lnTo>
                <a:lnTo>
                  <a:pt x="168" y="0"/>
                </a:lnTo>
                <a:lnTo>
                  <a:pt x="144" y="0"/>
                </a:lnTo>
                <a:lnTo>
                  <a:pt x="120" y="0"/>
                </a:lnTo>
                <a:lnTo>
                  <a:pt x="84" y="0"/>
                </a:lnTo>
                <a:lnTo>
                  <a:pt x="60" y="0"/>
                </a:lnTo>
                <a:lnTo>
                  <a:pt x="24" y="0"/>
                </a:lnTo>
                <a:lnTo>
                  <a:pt x="0" y="12"/>
                </a:lnTo>
                <a:lnTo>
                  <a:pt x="12" y="36"/>
                </a:lnTo>
                <a:lnTo>
                  <a:pt x="48" y="60"/>
                </a:lnTo>
                <a:lnTo>
                  <a:pt x="72" y="60"/>
                </a:lnTo>
                <a:lnTo>
                  <a:pt x="96" y="72"/>
                </a:lnTo>
                <a:lnTo>
                  <a:pt x="120" y="84"/>
                </a:lnTo>
                <a:lnTo>
                  <a:pt x="144" y="108"/>
                </a:lnTo>
                <a:lnTo>
                  <a:pt x="180" y="120"/>
                </a:lnTo>
                <a:lnTo>
                  <a:pt x="204" y="120"/>
                </a:lnTo>
                <a:lnTo>
                  <a:pt x="240" y="132"/>
                </a:lnTo>
                <a:lnTo>
                  <a:pt x="276" y="144"/>
                </a:lnTo>
                <a:lnTo>
                  <a:pt x="312" y="144"/>
                </a:lnTo>
                <a:lnTo>
                  <a:pt x="336" y="144"/>
                </a:lnTo>
                <a:lnTo>
                  <a:pt x="360" y="156"/>
                </a:lnTo>
                <a:lnTo>
                  <a:pt x="360" y="180"/>
                </a:lnTo>
                <a:lnTo>
                  <a:pt x="384" y="204"/>
                </a:lnTo>
                <a:lnTo>
                  <a:pt x="408" y="228"/>
                </a:lnTo>
                <a:lnTo>
                  <a:pt x="432" y="228"/>
                </a:lnTo>
                <a:lnTo>
                  <a:pt x="456" y="240"/>
                </a:lnTo>
                <a:lnTo>
                  <a:pt x="480" y="240"/>
                </a:lnTo>
                <a:lnTo>
                  <a:pt x="516" y="252"/>
                </a:lnTo>
                <a:lnTo>
                  <a:pt x="540" y="252"/>
                </a:lnTo>
                <a:lnTo>
                  <a:pt x="564" y="264"/>
                </a:lnTo>
                <a:lnTo>
                  <a:pt x="588" y="264"/>
                </a:lnTo>
                <a:lnTo>
                  <a:pt x="612" y="276"/>
                </a:lnTo>
                <a:lnTo>
                  <a:pt x="636" y="276"/>
                </a:lnTo>
                <a:lnTo>
                  <a:pt x="660" y="276"/>
                </a:lnTo>
                <a:lnTo>
                  <a:pt x="684" y="288"/>
                </a:lnTo>
                <a:lnTo>
                  <a:pt x="708" y="300"/>
                </a:lnTo>
                <a:lnTo>
                  <a:pt x="732" y="300"/>
                </a:lnTo>
                <a:lnTo>
                  <a:pt x="768" y="300"/>
                </a:lnTo>
                <a:lnTo>
                  <a:pt x="792" y="300"/>
                </a:lnTo>
                <a:lnTo>
                  <a:pt x="828" y="300"/>
                </a:lnTo>
                <a:lnTo>
                  <a:pt x="864" y="300"/>
                </a:lnTo>
                <a:lnTo>
                  <a:pt x="900" y="300"/>
                </a:lnTo>
                <a:lnTo>
                  <a:pt x="924" y="300"/>
                </a:lnTo>
                <a:lnTo>
                  <a:pt x="948" y="312"/>
                </a:lnTo>
                <a:lnTo>
                  <a:pt x="972" y="324"/>
                </a:lnTo>
                <a:lnTo>
                  <a:pt x="996" y="312"/>
                </a:lnTo>
                <a:lnTo>
                  <a:pt x="1020" y="312"/>
                </a:lnTo>
                <a:lnTo>
                  <a:pt x="1044" y="300"/>
                </a:lnTo>
                <a:lnTo>
                  <a:pt x="1068" y="288"/>
                </a:lnTo>
                <a:lnTo>
                  <a:pt x="1092" y="288"/>
                </a:lnTo>
                <a:lnTo>
                  <a:pt x="1116" y="288"/>
                </a:lnTo>
                <a:lnTo>
                  <a:pt x="1104" y="288"/>
                </a:lnTo>
              </a:path>
            </a:pathLst>
          </a:custGeom>
          <a:solidFill>
            <a:srgbClr val="474747"/>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967" name="Freeform 7"/>
          <p:cNvSpPr>
            <a:spLocks/>
          </p:cNvSpPr>
          <p:nvPr/>
        </p:nvSpPr>
        <p:spPr bwMode="auto">
          <a:xfrm>
            <a:off x="3530600" y="2647950"/>
            <a:ext cx="1125539" cy="515938"/>
          </a:xfrm>
          <a:custGeom>
            <a:avLst/>
            <a:gdLst>
              <a:gd name="T0" fmla="*/ 48 w 709"/>
              <a:gd name="T1" fmla="*/ 12 h 325"/>
              <a:gd name="T2" fmla="*/ 96 w 709"/>
              <a:gd name="T3" fmla="*/ 12 h 325"/>
              <a:gd name="T4" fmla="*/ 144 w 709"/>
              <a:gd name="T5" fmla="*/ 12 h 325"/>
              <a:gd name="T6" fmla="*/ 192 w 709"/>
              <a:gd name="T7" fmla="*/ 12 h 325"/>
              <a:gd name="T8" fmla="*/ 240 w 709"/>
              <a:gd name="T9" fmla="*/ 36 h 325"/>
              <a:gd name="T10" fmla="*/ 288 w 709"/>
              <a:gd name="T11" fmla="*/ 36 h 325"/>
              <a:gd name="T12" fmla="*/ 336 w 709"/>
              <a:gd name="T13" fmla="*/ 48 h 325"/>
              <a:gd name="T14" fmla="*/ 384 w 709"/>
              <a:gd name="T15" fmla="*/ 60 h 325"/>
              <a:gd name="T16" fmla="*/ 432 w 709"/>
              <a:gd name="T17" fmla="*/ 84 h 325"/>
              <a:gd name="T18" fmla="*/ 480 w 709"/>
              <a:gd name="T19" fmla="*/ 84 h 325"/>
              <a:gd name="T20" fmla="*/ 540 w 709"/>
              <a:gd name="T21" fmla="*/ 108 h 325"/>
              <a:gd name="T22" fmla="*/ 600 w 709"/>
              <a:gd name="T23" fmla="*/ 120 h 325"/>
              <a:gd name="T24" fmla="*/ 648 w 709"/>
              <a:gd name="T25" fmla="*/ 132 h 325"/>
              <a:gd name="T26" fmla="*/ 696 w 709"/>
              <a:gd name="T27" fmla="*/ 168 h 325"/>
              <a:gd name="T28" fmla="*/ 708 w 709"/>
              <a:gd name="T29" fmla="*/ 216 h 325"/>
              <a:gd name="T30" fmla="*/ 696 w 709"/>
              <a:gd name="T31" fmla="*/ 264 h 325"/>
              <a:gd name="T32" fmla="*/ 672 w 709"/>
              <a:gd name="T33" fmla="*/ 312 h 325"/>
              <a:gd name="T34" fmla="*/ 624 w 709"/>
              <a:gd name="T35" fmla="*/ 324 h 325"/>
              <a:gd name="T36" fmla="*/ 564 w 709"/>
              <a:gd name="T37" fmla="*/ 312 h 325"/>
              <a:gd name="T38" fmla="*/ 504 w 709"/>
              <a:gd name="T39" fmla="*/ 300 h 325"/>
              <a:gd name="T40" fmla="*/ 456 w 709"/>
              <a:gd name="T41" fmla="*/ 300 h 325"/>
              <a:gd name="T42" fmla="*/ 408 w 709"/>
              <a:gd name="T43" fmla="*/ 288 h 325"/>
              <a:gd name="T44" fmla="*/ 360 w 709"/>
              <a:gd name="T45" fmla="*/ 276 h 325"/>
              <a:gd name="T46" fmla="*/ 312 w 709"/>
              <a:gd name="T47" fmla="*/ 264 h 325"/>
              <a:gd name="T48" fmla="*/ 264 w 709"/>
              <a:gd name="T49" fmla="*/ 264 h 325"/>
              <a:gd name="T50" fmla="*/ 216 w 709"/>
              <a:gd name="T51" fmla="*/ 252 h 325"/>
              <a:gd name="T52" fmla="*/ 168 w 709"/>
              <a:gd name="T53" fmla="*/ 240 h 325"/>
              <a:gd name="T54" fmla="*/ 120 w 709"/>
              <a:gd name="T55" fmla="*/ 240 h 325"/>
              <a:gd name="T56" fmla="*/ 72 w 709"/>
              <a:gd name="T57" fmla="*/ 216 h 325"/>
              <a:gd name="T58" fmla="*/ 36 w 709"/>
              <a:gd name="T59" fmla="*/ 180 h 325"/>
              <a:gd name="T60" fmla="*/ 12 w 709"/>
              <a:gd name="T61" fmla="*/ 144 h 325"/>
              <a:gd name="T62" fmla="*/ 0 w 709"/>
              <a:gd name="T63" fmla="*/ 96 h 325"/>
              <a:gd name="T64" fmla="*/ 36 w 709"/>
              <a:gd name="T65" fmla="*/ 60 h 325"/>
              <a:gd name="T66" fmla="*/ 72 w 709"/>
              <a:gd name="T67" fmla="*/ 24 h 325"/>
              <a:gd name="T68" fmla="*/ 108 w 709"/>
              <a:gd name="T69" fmla="*/ 12 h 325"/>
              <a:gd name="T70" fmla="*/ 60 w 709"/>
              <a:gd name="T71" fmla="*/ 12 h 325"/>
              <a:gd name="T72" fmla="*/ 12 w 709"/>
              <a:gd name="T73" fmla="*/ 12 h 325"/>
              <a:gd name="T74" fmla="*/ 0 w 709"/>
              <a:gd name="T75" fmla="*/ 60 h 325"/>
              <a:gd name="T76" fmla="*/ 48 w 709"/>
              <a:gd name="T77" fmla="*/ 72 h 325"/>
              <a:gd name="T78" fmla="*/ 96 w 709"/>
              <a:gd name="T79" fmla="*/ 60 h 325"/>
              <a:gd name="T80" fmla="*/ 132 w 709"/>
              <a:gd name="T81" fmla="*/ 2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9" h="325">
                <a:moveTo>
                  <a:pt x="24" y="24"/>
                </a:moveTo>
                <a:lnTo>
                  <a:pt x="48" y="12"/>
                </a:lnTo>
                <a:lnTo>
                  <a:pt x="72" y="12"/>
                </a:lnTo>
                <a:lnTo>
                  <a:pt x="96" y="12"/>
                </a:lnTo>
                <a:lnTo>
                  <a:pt x="120" y="12"/>
                </a:lnTo>
                <a:lnTo>
                  <a:pt x="144" y="12"/>
                </a:lnTo>
                <a:lnTo>
                  <a:pt x="168" y="12"/>
                </a:lnTo>
                <a:lnTo>
                  <a:pt x="192" y="12"/>
                </a:lnTo>
                <a:lnTo>
                  <a:pt x="216" y="24"/>
                </a:lnTo>
                <a:lnTo>
                  <a:pt x="240" y="36"/>
                </a:lnTo>
                <a:lnTo>
                  <a:pt x="264" y="36"/>
                </a:lnTo>
                <a:lnTo>
                  <a:pt x="288" y="36"/>
                </a:lnTo>
                <a:lnTo>
                  <a:pt x="312" y="48"/>
                </a:lnTo>
                <a:lnTo>
                  <a:pt x="336" y="48"/>
                </a:lnTo>
                <a:lnTo>
                  <a:pt x="360" y="60"/>
                </a:lnTo>
                <a:lnTo>
                  <a:pt x="384" y="60"/>
                </a:lnTo>
                <a:lnTo>
                  <a:pt x="408" y="72"/>
                </a:lnTo>
                <a:lnTo>
                  <a:pt x="432" y="84"/>
                </a:lnTo>
                <a:lnTo>
                  <a:pt x="456" y="84"/>
                </a:lnTo>
                <a:lnTo>
                  <a:pt x="480" y="84"/>
                </a:lnTo>
                <a:lnTo>
                  <a:pt x="504" y="96"/>
                </a:lnTo>
                <a:lnTo>
                  <a:pt x="540" y="108"/>
                </a:lnTo>
                <a:lnTo>
                  <a:pt x="576" y="120"/>
                </a:lnTo>
                <a:lnTo>
                  <a:pt x="600" y="120"/>
                </a:lnTo>
                <a:lnTo>
                  <a:pt x="624" y="132"/>
                </a:lnTo>
                <a:lnTo>
                  <a:pt x="648" y="132"/>
                </a:lnTo>
                <a:lnTo>
                  <a:pt x="672" y="144"/>
                </a:lnTo>
                <a:lnTo>
                  <a:pt x="696" y="168"/>
                </a:lnTo>
                <a:lnTo>
                  <a:pt x="708" y="192"/>
                </a:lnTo>
                <a:lnTo>
                  <a:pt x="708" y="216"/>
                </a:lnTo>
                <a:lnTo>
                  <a:pt x="708" y="240"/>
                </a:lnTo>
                <a:lnTo>
                  <a:pt x="696" y="264"/>
                </a:lnTo>
                <a:lnTo>
                  <a:pt x="684" y="288"/>
                </a:lnTo>
                <a:lnTo>
                  <a:pt x="672" y="312"/>
                </a:lnTo>
                <a:lnTo>
                  <a:pt x="648" y="324"/>
                </a:lnTo>
                <a:lnTo>
                  <a:pt x="624" y="324"/>
                </a:lnTo>
                <a:lnTo>
                  <a:pt x="600" y="324"/>
                </a:lnTo>
                <a:lnTo>
                  <a:pt x="564" y="312"/>
                </a:lnTo>
                <a:lnTo>
                  <a:pt x="528" y="300"/>
                </a:lnTo>
                <a:lnTo>
                  <a:pt x="504" y="300"/>
                </a:lnTo>
                <a:lnTo>
                  <a:pt x="480" y="300"/>
                </a:lnTo>
                <a:lnTo>
                  <a:pt x="456" y="300"/>
                </a:lnTo>
                <a:lnTo>
                  <a:pt x="432" y="288"/>
                </a:lnTo>
                <a:lnTo>
                  <a:pt x="408" y="288"/>
                </a:lnTo>
                <a:lnTo>
                  <a:pt x="384" y="276"/>
                </a:lnTo>
                <a:lnTo>
                  <a:pt x="360" y="276"/>
                </a:lnTo>
                <a:lnTo>
                  <a:pt x="336" y="276"/>
                </a:lnTo>
                <a:lnTo>
                  <a:pt x="312" y="264"/>
                </a:lnTo>
                <a:lnTo>
                  <a:pt x="288" y="264"/>
                </a:lnTo>
                <a:lnTo>
                  <a:pt x="264" y="264"/>
                </a:lnTo>
                <a:lnTo>
                  <a:pt x="240" y="252"/>
                </a:lnTo>
                <a:lnTo>
                  <a:pt x="216" y="252"/>
                </a:lnTo>
                <a:lnTo>
                  <a:pt x="192" y="240"/>
                </a:lnTo>
                <a:lnTo>
                  <a:pt x="168" y="240"/>
                </a:lnTo>
                <a:lnTo>
                  <a:pt x="144" y="240"/>
                </a:lnTo>
                <a:lnTo>
                  <a:pt x="120" y="240"/>
                </a:lnTo>
                <a:lnTo>
                  <a:pt x="96" y="228"/>
                </a:lnTo>
                <a:lnTo>
                  <a:pt x="72" y="216"/>
                </a:lnTo>
                <a:lnTo>
                  <a:pt x="48" y="204"/>
                </a:lnTo>
                <a:lnTo>
                  <a:pt x="36" y="180"/>
                </a:lnTo>
                <a:lnTo>
                  <a:pt x="12" y="168"/>
                </a:lnTo>
                <a:lnTo>
                  <a:pt x="12" y="144"/>
                </a:lnTo>
                <a:lnTo>
                  <a:pt x="0" y="120"/>
                </a:lnTo>
                <a:lnTo>
                  <a:pt x="0" y="96"/>
                </a:lnTo>
                <a:lnTo>
                  <a:pt x="12" y="72"/>
                </a:lnTo>
                <a:lnTo>
                  <a:pt x="36" y="60"/>
                </a:lnTo>
                <a:lnTo>
                  <a:pt x="48" y="36"/>
                </a:lnTo>
                <a:lnTo>
                  <a:pt x="72" y="24"/>
                </a:lnTo>
                <a:lnTo>
                  <a:pt x="84" y="0"/>
                </a:lnTo>
                <a:lnTo>
                  <a:pt x="108" y="12"/>
                </a:lnTo>
                <a:lnTo>
                  <a:pt x="84" y="12"/>
                </a:lnTo>
                <a:lnTo>
                  <a:pt x="60" y="12"/>
                </a:lnTo>
                <a:lnTo>
                  <a:pt x="36" y="12"/>
                </a:lnTo>
                <a:lnTo>
                  <a:pt x="12" y="12"/>
                </a:lnTo>
                <a:lnTo>
                  <a:pt x="0" y="36"/>
                </a:lnTo>
                <a:lnTo>
                  <a:pt x="0" y="60"/>
                </a:lnTo>
                <a:lnTo>
                  <a:pt x="24" y="72"/>
                </a:lnTo>
                <a:lnTo>
                  <a:pt x="48" y="72"/>
                </a:lnTo>
                <a:lnTo>
                  <a:pt x="72" y="72"/>
                </a:lnTo>
                <a:lnTo>
                  <a:pt x="96" y="60"/>
                </a:lnTo>
                <a:lnTo>
                  <a:pt x="120" y="48"/>
                </a:lnTo>
                <a:lnTo>
                  <a:pt x="132" y="24"/>
                </a:lnTo>
                <a:lnTo>
                  <a:pt x="156" y="24"/>
                </a:lnTo>
              </a:path>
            </a:pathLst>
          </a:custGeom>
          <a:solidFill>
            <a:srgbClr val="50535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969" name="Rectangle 9"/>
          <p:cNvSpPr>
            <a:spLocks noChangeArrowheads="1"/>
          </p:cNvSpPr>
          <p:nvPr/>
        </p:nvSpPr>
        <p:spPr bwMode="auto">
          <a:xfrm>
            <a:off x="620714" y="160339"/>
            <a:ext cx="811118" cy="144398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0970" name="Line 10"/>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966" name="Freeform 6"/>
          <p:cNvSpPr>
            <a:spLocks/>
          </p:cNvSpPr>
          <p:nvPr/>
        </p:nvSpPr>
        <p:spPr bwMode="auto">
          <a:xfrm>
            <a:off x="3409951" y="1955801"/>
            <a:ext cx="1754188" cy="1982788"/>
          </a:xfrm>
          <a:custGeom>
            <a:avLst/>
            <a:gdLst>
              <a:gd name="T0" fmla="*/ 848 w 1105"/>
              <a:gd name="T1" fmla="*/ 1184 h 1249"/>
              <a:gd name="T2" fmla="*/ 912 w 1105"/>
              <a:gd name="T3" fmla="*/ 1184 h 1249"/>
              <a:gd name="T4" fmla="*/ 976 w 1105"/>
              <a:gd name="T5" fmla="*/ 1200 h 1249"/>
              <a:gd name="T6" fmla="*/ 1040 w 1105"/>
              <a:gd name="T7" fmla="*/ 1200 h 1249"/>
              <a:gd name="T8" fmla="*/ 1088 w 1105"/>
              <a:gd name="T9" fmla="*/ 1168 h 1249"/>
              <a:gd name="T10" fmla="*/ 1104 w 1105"/>
              <a:gd name="T11" fmla="*/ 1104 h 1249"/>
              <a:gd name="T12" fmla="*/ 1104 w 1105"/>
              <a:gd name="T13" fmla="*/ 1024 h 1249"/>
              <a:gd name="T14" fmla="*/ 1104 w 1105"/>
              <a:gd name="T15" fmla="*/ 960 h 1249"/>
              <a:gd name="T16" fmla="*/ 1072 w 1105"/>
              <a:gd name="T17" fmla="*/ 896 h 1249"/>
              <a:gd name="T18" fmla="*/ 1056 w 1105"/>
              <a:gd name="T19" fmla="*/ 816 h 1249"/>
              <a:gd name="T20" fmla="*/ 1024 w 1105"/>
              <a:gd name="T21" fmla="*/ 736 h 1249"/>
              <a:gd name="T22" fmla="*/ 992 w 1105"/>
              <a:gd name="T23" fmla="*/ 672 h 1249"/>
              <a:gd name="T24" fmla="*/ 944 w 1105"/>
              <a:gd name="T25" fmla="*/ 592 h 1249"/>
              <a:gd name="T26" fmla="*/ 880 w 1105"/>
              <a:gd name="T27" fmla="*/ 528 h 1249"/>
              <a:gd name="T28" fmla="*/ 832 w 1105"/>
              <a:gd name="T29" fmla="*/ 496 h 1249"/>
              <a:gd name="T30" fmla="*/ 784 w 1105"/>
              <a:gd name="T31" fmla="*/ 432 h 1249"/>
              <a:gd name="T32" fmla="*/ 720 w 1105"/>
              <a:gd name="T33" fmla="*/ 416 h 1249"/>
              <a:gd name="T34" fmla="*/ 656 w 1105"/>
              <a:gd name="T35" fmla="*/ 400 h 1249"/>
              <a:gd name="T36" fmla="*/ 592 w 1105"/>
              <a:gd name="T37" fmla="*/ 416 h 1249"/>
              <a:gd name="T38" fmla="*/ 592 w 1105"/>
              <a:gd name="T39" fmla="*/ 400 h 1249"/>
              <a:gd name="T40" fmla="*/ 656 w 1105"/>
              <a:gd name="T41" fmla="*/ 400 h 1249"/>
              <a:gd name="T42" fmla="*/ 720 w 1105"/>
              <a:gd name="T43" fmla="*/ 384 h 1249"/>
              <a:gd name="T44" fmla="*/ 704 w 1105"/>
              <a:gd name="T45" fmla="*/ 320 h 1249"/>
              <a:gd name="T46" fmla="*/ 640 w 1105"/>
              <a:gd name="T47" fmla="*/ 288 h 1249"/>
              <a:gd name="T48" fmla="*/ 576 w 1105"/>
              <a:gd name="T49" fmla="*/ 256 h 1249"/>
              <a:gd name="T50" fmla="*/ 528 w 1105"/>
              <a:gd name="T51" fmla="*/ 208 h 1249"/>
              <a:gd name="T52" fmla="*/ 464 w 1105"/>
              <a:gd name="T53" fmla="*/ 160 h 1249"/>
              <a:gd name="T54" fmla="*/ 400 w 1105"/>
              <a:gd name="T55" fmla="*/ 144 h 1249"/>
              <a:gd name="T56" fmla="*/ 320 w 1105"/>
              <a:gd name="T57" fmla="*/ 112 h 1249"/>
              <a:gd name="T58" fmla="*/ 256 w 1105"/>
              <a:gd name="T59" fmla="*/ 80 h 1249"/>
              <a:gd name="T60" fmla="*/ 192 w 1105"/>
              <a:gd name="T61" fmla="*/ 48 h 1249"/>
              <a:gd name="T62" fmla="*/ 128 w 1105"/>
              <a:gd name="T63" fmla="*/ 16 h 1249"/>
              <a:gd name="T64" fmla="*/ 64 w 1105"/>
              <a:gd name="T65" fmla="*/ 0 h 1249"/>
              <a:gd name="T66" fmla="*/ 48 w 1105"/>
              <a:gd name="T67" fmla="*/ 64 h 1249"/>
              <a:gd name="T68" fmla="*/ 0 w 1105"/>
              <a:gd name="T69" fmla="*/ 112 h 1249"/>
              <a:gd name="T70" fmla="*/ 16 w 1105"/>
              <a:gd name="T71" fmla="*/ 176 h 1249"/>
              <a:gd name="T72" fmla="*/ 48 w 1105"/>
              <a:gd name="T73" fmla="*/ 224 h 1249"/>
              <a:gd name="T74" fmla="*/ 96 w 1105"/>
              <a:gd name="T75" fmla="*/ 272 h 1249"/>
              <a:gd name="T76" fmla="*/ 144 w 1105"/>
              <a:gd name="T77" fmla="*/ 320 h 1249"/>
              <a:gd name="T78" fmla="*/ 208 w 1105"/>
              <a:gd name="T79" fmla="*/ 352 h 1249"/>
              <a:gd name="T80" fmla="*/ 272 w 1105"/>
              <a:gd name="T81" fmla="*/ 368 h 1249"/>
              <a:gd name="T82" fmla="*/ 336 w 1105"/>
              <a:gd name="T83" fmla="*/ 400 h 1249"/>
              <a:gd name="T84" fmla="*/ 384 w 1105"/>
              <a:gd name="T85" fmla="*/ 432 h 1249"/>
              <a:gd name="T86" fmla="*/ 432 w 1105"/>
              <a:gd name="T87" fmla="*/ 480 h 1249"/>
              <a:gd name="T88" fmla="*/ 464 w 1105"/>
              <a:gd name="T89" fmla="*/ 528 h 1249"/>
              <a:gd name="T90" fmla="*/ 512 w 1105"/>
              <a:gd name="T91" fmla="*/ 576 h 1249"/>
              <a:gd name="T92" fmla="*/ 560 w 1105"/>
              <a:gd name="T93" fmla="*/ 624 h 1249"/>
              <a:gd name="T94" fmla="*/ 592 w 1105"/>
              <a:gd name="T95" fmla="*/ 688 h 1249"/>
              <a:gd name="T96" fmla="*/ 624 w 1105"/>
              <a:gd name="T97" fmla="*/ 752 h 1249"/>
              <a:gd name="T98" fmla="*/ 672 w 1105"/>
              <a:gd name="T99" fmla="*/ 800 h 1249"/>
              <a:gd name="T100" fmla="*/ 704 w 1105"/>
              <a:gd name="T101" fmla="*/ 864 h 1249"/>
              <a:gd name="T102" fmla="*/ 752 w 1105"/>
              <a:gd name="T103" fmla="*/ 912 h 1249"/>
              <a:gd name="T104" fmla="*/ 800 w 1105"/>
              <a:gd name="T105" fmla="*/ 976 h 1249"/>
              <a:gd name="T106" fmla="*/ 816 w 1105"/>
              <a:gd name="T107" fmla="*/ 1040 h 1249"/>
              <a:gd name="T108" fmla="*/ 832 w 1105"/>
              <a:gd name="T109" fmla="*/ 1120 h 1249"/>
              <a:gd name="T110" fmla="*/ 832 w 1105"/>
              <a:gd name="T111" fmla="*/ 1184 h 1249"/>
              <a:gd name="T112" fmla="*/ 832 w 1105"/>
              <a:gd name="T113" fmla="*/ 1248 h 1249"/>
              <a:gd name="T114" fmla="*/ 816 w 1105"/>
              <a:gd name="T115" fmla="*/ 1216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5" h="1249">
                <a:moveTo>
                  <a:pt x="816" y="1216"/>
                </a:moveTo>
                <a:lnTo>
                  <a:pt x="848" y="1184"/>
                </a:lnTo>
                <a:lnTo>
                  <a:pt x="880" y="1184"/>
                </a:lnTo>
                <a:lnTo>
                  <a:pt x="912" y="1184"/>
                </a:lnTo>
                <a:lnTo>
                  <a:pt x="944" y="1200"/>
                </a:lnTo>
                <a:lnTo>
                  <a:pt x="976" y="1200"/>
                </a:lnTo>
                <a:lnTo>
                  <a:pt x="1008" y="1200"/>
                </a:lnTo>
                <a:lnTo>
                  <a:pt x="1040" y="1200"/>
                </a:lnTo>
                <a:lnTo>
                  <a:pt x="1072" y="1200"/>
                </a:lnTo>
                <a:lnTo>
                  <a:pt x="1088" y="1168"/>
                </a:lnTo>
                <a:lnTo>
                  <a:pt x="1104" y="1136"/>
                </a:lnTo>
                <a:lnTo>
                  <a:pt x="1104" y="1104"/>
                </a:lnTo>
                <a:lnTo>
                  <a:pt x="1104" y="1056"/>
                </a:lnTo>
                <a:lnTo>
                  <a:pt x="1104" y="1024"/>
                </a:lnTo>
                <a:lnTo>
                  <a:pt x="1104" y="992"/>
                </a:lnTo>
                <a:lnTo>
                  <a:pt x="1104" y="960"/>
                </a:lnTo>
                <a:lnTo>
                  <a:pt x="1088" y="928"/>
                </a:lnTo>
                <a:lnTo>
                  <a:pt x="1072" y="896"/>
                </a:lnTo>
                <a:lnTo>
                  <a:pt x="1056" y="848"/>
                </a:lnTo>
                <a:lnTo>
                  <a:pt x="1056" y="816"/>
                </a:lnTo>
                <a:lnTo>
                  <a:pt x="1040" y="784"/>
                </a:lnTo>
                <a:lnTo>
                  <a:pt x="1024" y="736"/>
                </a:lnTo>
                <a:lnTo>
                  <a:pt x="1008" y="704"/>
                </a:lnTo>
                <a:lnTo>
                  <a:pt x="992" y="672"/>
                </a:lnTo>
                <a:lnTo>
                  <a:pt x="976" y="640"/>
                </a:lnTo>
                <a:lnTo>
                  <a:pt x="944" y="592"/>
                </a:lnTo>
                <a:lnTo>
                  <a:pt x="912" y="560"/>
                </a:lnTo>
                <a:lnTo>
                  <a:pt x="880" y="528"/>
                </a:lnTo>
                <a:lnTo>
                  <a:pt x="864" y="496"/>
                </a:lnTo>
                <a:lnTo>
                  <a:pt x="832" y="496"/>
                </a:lnTo>
                <a:lnTo>
                  <a:pt x="816" y="464"/>
                </a:lnTo>
                <a:lnTo>
                  <a:pt x="784" y="432"/>
                </a:lnTo>
                <a:lnTo>
                  <a:pt x="752" y="416"/>
                </a:lnTo>
                <a:lnTo>
                  <a:pt x="720" y="416"/>
                </a:lnTo>
                <a:lnTo>
                  <a:pt x="688" y="416"/>
                </a:lnTo>
                <a:lnTo>
                  <a:pt x="656" y="400"/>
                </a:lnTo>
                <a:lnTo>
                  <a:pt x="624" y="400"/>
                </a:lnTo>
                <a:lnTo>
                  <a:pt x="592" y="416"/>
                </a:lnTo>
                <a:lnTo>
                  <a:pt x="560" y="416"/>
                </a:lnTo>
                <a:lnTo>
                  <a:pt x="592" y="400"/>
                </a:lnTo>
                <a:lnTo>
                  <a:pt x="624" y="400"/>
                </a:lnTo>
                <a:lnTo>
                  <a:pt x="656" y="400"/>
                </a:lnTo>
                <a:lnTo>
                  <a:pt x="688" y="384"/>
                </a:lnTo>
                <a:lnTo>
                  <a:pt x="720" y="384"/>
                </a:lnTo>
                <a:lnTo>
                  <a:pt x="720" y="352"/>
                </a:lnTo>
                <a:lnTo>
                  <a:pt x="704" y="320"/>
                </a:lnTo>
                <a:lnTo>
                  <a:pt x="672" y="304"/>
                </a:lnTo>
                <a:lnTo>
                  <a:pt x="640" y="288"/>
                </a:lnTo>
                <a:lnTo>
                  <a:pt x="608" y="272"/>
                </a:lnTo>
                <a:lnTo>
                  <a:pt x="576" y="256"/>
                </a:lnTo>
                <a:lnTo>
                  <a:pt x="544" y="240"/>
                </a:lnTo>
                <a:lnTo>
                  <a:pt x="528" y="208"/>
                </a:lnTo>
                <a:lnTo>
                  <a:pt x="496" y="192"/>
                </a:lnTo>
                <a:lnTo>
                  <a:pt x="464" y="160"/>
                </a:lnTo>
                <a:lnTo>
                  <a:pt x="432" y="160"/>
                </a:lnTo>
                <a:lnTo>
                  <a:pt x="400" y="144"/>
                </a:lnTo>
                <a:lnTo>
                  <a:pt x="368" y="128"/>
                </a:lnTo>
                <a:lnTo>
                  <a:pt x="320" y="112"/>
                </a:lnTo>
                <a:lnTo>
                  <a:pt x="288" y="80"/>
                </a:lnTo>
                <a:lnTo>
                  <a:pt x="256" y="80"/>
                </a:lnTo>
                <a:lnTo>
                  <a:pt x="224" y="48"/>
                </a:lnTo>
                <a:lnTo>
                  <a:pt x="192" y="48"/>
                </a:lnTo>
                <a:lnTo>
                  <a:pt x="160" y="32"/>
                </a:lnTo>
                <a:lnTo>
                  <a:pt x="128" y="16"/>
                </a:lnTo>
                <a:lnTo>
                  <a:pt x="96" y="0"/>
                </a:lnTo>
                <a:lnTo>
                  <a:pt x="64" y="0"/>
                </a:lnTo>
                <a:lnTo>
                  <a:pt x="48" y="32"/>
                </a:lnTo>
                <a:lnTo>
                  <a:pt x="48" y="64"/>
                </a:lnTo>
                <a:lnTo>
                  <a:pt x="16" y="80"/>
                </a:lnTo>
                <a:lnTo>
                  <a:pt x="0" y="112"/>
                </a:lnTo>
                <a:lnTo>
                  <a:pt x="0" y="144"/>
                </a:lnTo>
                <a:lnTo>
                  <a:pt x="16" y="176"/>
                </a:lnTo>
                <a:lnTo>
                  <a:pt x="16" y="208"/>
                </a:lnTo>
                <a:lnTo>
                  <a:pt x="48" y="224"/>
                </a:lnTo>
                <a:lnTo>
                  <a:pt x="64" y="256"/>
                </a:lnTo>
                <a:lnTo>
                  <a:pt x="96" y="272"/>
                </a:lnTo>
                <a:lnTo>
                  <a:pt x="128" y="288"/>
                </a:lnTo>
                <a:lnTo>
                  <a:pt x="144" y="320"/>
                </a:lnTo>
                <a:lnTo>
                  <a:pt x="176" y="336"/>
                </a:lnTo>
                <a:lnTo>
                  <a:pt x="208" y="352"/>
                </a:lnTo>
                <a:lnTo>
                  <a:pt x="240" y="368"/>
                </a:lnTo>
                <a:lnTo>
                  <a:pt x="272" y="368"/>
                </a:lnTo>
                <a:lnTo>
                  <a:pt x="304" y="384"/>
                </a:lnTo>
                <a:lnTo>
                  <a:pt x="336" y="400"/>
                </a:lnTo>
                <a:lnTo>
                  <a:pt x="368" y="400"/>
                </a:lnTo>
                <a:lnTo>
                  <a:pt x="384" y="432"/>
                </a:lnTo>
                <a:lnTo>
                  <a:pt x="416" y="448"/>
                </a:lnTo>
                <a:lnTo>
                  <a:pt x="432" y="480"/>
                </a:lnTo>
                <a:lnTo>
                  <a:pt x="464" y="496"/>
                </a:lnTo>
                <a:lnTo>
                  <a:pt x="464" y="528"/>
                </a:lnTo>
                <a:lnTo>
                  <a:pt x="480" y="560"/>
                </a:lnTo>
                <a:lnTo>
                  <a:pt x="512" y="576"/>
                </a:lnTo>
                <a:lnTo>
                  <a:pt x="528" y="608"/>
                </a:lnTo>
                <a:lnTo>
                  <a:pt x="560" y="624"/>
                </a:lnTo>
                <a:lnTo>
                  <a:pt x="576" y="656"/>
                </a:lnTo>
                <a:lnTo>
                  <a:pt x="592" y="688"/>
                </a:lnTo>
                <a:lnTo>
                  <a:pt x="608" y="720"/>
                </a:lnTo>
                <a:lnTo>
                  <a:pt x="624" y="752"/>
                </a:lnTo>
                <a:lnTo>
                  <a:pt x="640" y="784"/>
                </a:lnTo>
                <a:lnTo>
                  <a:pt x="672" y="800"/>
                </a:lnTo>
                <a:lnTo>
                  <a:pt x="688" y="832"/>
                </a:lnTo>
                <a:lnTo>
                  <a:pt x="704" y="864"/>
                </a:lnTo>
                <a:lnTo>
                  <a:pt x="736" y="880"/>
                </a:lnTo>
                <a:lnTo>
                  <a:pt x="752" y="912"/>
                </a:lnTo>
                <a:lnTo>
                  <a:pt x="784" y="944"/>
                </a:lnTo>
                <a:lnTo>
                  <a:pt x="800" y="976"/>
                </a:lnTo>
                <a:lnTo>
                  <a:pt x="816" y="1008"/>
                </a:lnTo>
                <a:lnTo>
                  <a:pt x="816" y="1040"/>
                </a:lnTo>
                <a:lnTo>
                  <a:pt x="832" y="1088"/>
                </a:lnTo>
                <a:lnTo>
                  <a:pt x="832" y="1120"/>
                </a:lnTo>
                <a:lnTo>
                  <a:pt x="832" y="1152"/>
                </a:lnTo>
                <a:lnTo>
                  <a:pt x="832" y="1184"/>
                </a:lnTo>
                <a:lnTo>
                  <a:pt x="832" y="1216"/>
                </a:lnTo>
                <a:lnTo>
                  <a:pt x="832" y="1248"/>
                </a:lnTo>
                <a:lnTo>
                  <a:pt x="912" y="1168"/>
                </a:lnTo>
                <a:lnTo>
                  <a:pt x="816" y="1216"/>
                </a:lnTo>
              </a:path>
            </a:pathLst>
          </a:custGeom>
          <a:solidFill>
            <a:srgbClr val="51515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979" name="Freeform 19"/>
          <p:cNvSpPr>
            <a:spLocks/>
          </p:cNvSpPr>
          <p:nvPr/>
        </p:nvSpPr>
        <p:spPr bwMode="auto">
          <a:xfrm>
            <a:off x="4808538" y="990601"/>
            <a:ext cx="2709863" cy="2684463"/>
          </a:xfrm>
          <a:custGeom>
            <a:avLst/>
            <a:gdLst>
              <a:gd name="T0" fmla="*/ 59 w 1707"/>
              <a:gd name="T1" fmla="*/ 8 h 1691"/>
              <a:gd name="T2" fmla="*/ 67 w 1707"/>
              <a:gd name="T3" fmla="*/ 120 h 1691"/>
              <a:gd name="T4" fmla="*/ 75 w 1707"/>
              <a:gd name="T5" fmla="*/ 144 h 1691"/>
              <a:gd name="T6" fmla="*/ 179 w 1707"/>
              <a:gd name="T7" fmla="*/ 160 h 1691"/>
              <a:gd name="T8" fmla="*/ 331 w 1707"/>
              <a:gd name="T9" fmla="*/ 200 h 1691"/>
              <a:gd name="T10" fmla="*/ 451 w 1707"/>
              <a:gd name="T11" fmla="*/ 216 h 1691"/>
              <a:gd name="T12" fmla="*/ 691 w 1707"/>
              <a:gd name="T13" fmla="*/ 288 h 1691"/>
              <a:gd name="T14" fmla="*/ 739 w 1707"/>
              <a:gd name="T15" fmla="*/ 304 h 1691"/>
              <a:gd name="T16" fmla="*/ 979 w 1707"/>
              <a:gd name="T17" fmla="*/ 464 h 1691"/>
              <a:gd name="T18" fmla="*/ 1075 w 1707"/>
              <a:gd name="T19" fmla="*/ 528 h 1691"/>
              <a:gd name="T20" fmla="*/ 1115 w 1707"/>
              <a:gd name="T21" fmla="*/ 560 h 1691"/>
              <a:gd name="T22" fmla="*/ 1131 w 1707"/>
              <a:gd name="T23" fmla="*/ 584 h 1691"/>
              <a:gd name="T24" fmla="*/ 1155 w 1707"/>
              <a:gd name="T25" fmla="*/ 600 h 1691"/>
              <a:gd name="T26" fmla="*/ 1219 w 1707"/>
              <a:gd name="T27" fmla="*/ 664 h 1691"/>
              <a:gd name="T28" fmla="*/ 1307 w 1707"/>
              <a:gd name="T29" fmla="*/ 808 h 1691"/>
              <a:gd name="T30" fmla="*/ 1419 w 1707"/>
              <a:gd name="T31" fmla="*/ 976 h 1691"/>
              <a:gd name="T32" fmla="*/ 1451 w 1707"/>
              <a:gd name="T33" fmla="*/ 1024 h 1691"/>
              <a:gd name="T34" fmla="*/ 1483 w 1707"/>
              <a:gd name="T35" fmla="*/ 1120 h 1691"/>
              <a:gd name="T36" fmla="*/ 1523 w 1707"/>
              <a:gd name="T37" fmla="*/ 1192 h 1691"/>
              <a:gd name="T38" fmla="*/ 1563 w 1707"/>
              <a:gd name="T39" fmla="*/ 1368 h 1691"/>
              <a:gd name="T40" fmla="*/ 1579 w 1707"/>
              <a:gd name="T41" fmla="*/ 1584 h 1691"/>
              <a:gd name="T42" fmla="*/ 1595 w 1707"/>
              <a:gd name="T43" fmla="*/ 1664 h 1691"/>
              <a:gd name="T44" fmla="*/ 1659 w 1707"/>
              <a:gd name="T45" fmla="*/ 1688 h 1691"/>
              <a:gd name="T46" fmla="*/ 1707 w 1707"/>
              <a:gd name="T47" fmla="*/ 1632 h 1691"/>
              <a:gd name="T48" fmla="*/ 1635 w 1707"/>
              <a:gd name="T49" fmla="*/ 1224 h 1691"/>
              <a:gd name="T50" fmla="*/ 1539 w 1707"/>
              <a:gd name="T51" fmla="*/ 984 h 1691"/>
              <a:gd name="T52" fmla="*/ 1515 w 1707"/>
              <a:gd name="T53" fmla="*/ 912 h 1691"/>
              <a:gd name="T54" fmla="*/ 1435 w 1707"/>
              <a:gd name="T55" fmla="*/ 768 h 1691"/>
              <a:gd name="T56" fmla="*/ 1339 w 1707"/>
              <a:gd name="T57" fmla="*/ 624 h 1691"/>
              <a:gd name="T58" fmla="*/ 1315 w 1707"/>
              <a:gd name="T59" fmla="*/ 600 h 1691"/>
              <a:gd name="T60" fmla="*/ 1299 w 1707"/>
              <a:gd name="T61" fmla="*/ 576 h 1691"/>
              <a:gd name="T62" fmla="*/ 1379 w 1707"/>
              <a:gd name="T63" fmla="*/ 624 h 1691"/>
              <a:gd name="T64" fmla="*/ 1411 w 1707"/>
              <a:gd name="T65" fmla="*/ 648 h 1691"/>
              <a:gd name="T66" fmla="*/ 1363 w 1707"/>
              <a:gd name="T67" fmla="*/ 632 h 1691"/>
              <a:gd name="T68" fmla="*/ 1339 w 1707"/>
              <a:gd name="T69" fmla="*/ 624 h 1691"/>
              <a:gd name="T70" fmla="*/ 1291 w 1707"/>
              <a:gd name="T71" fmla="*/ 584 h 1691"/>
              <a:gd name="T72" fmla="*/ 1275 w 1707"/>
              <a:gd name="T73" fmla="*/ 528 h 1691"/>
              <a:gd name="T74" fmla="*/ 1179 w 1707"/>
              <a:gd name="T75" fmla="*/ 456 h 1691"/>
              <a:gd name="T76" fmla="*/ 923 w 1707"/>
              <a:gd name="T77" fmla="*/ 264 h 1691"/>
              <a:gd name="T78" fmla="*/ 683 w 1707"/>
              <a:gd name="T79" fmla="*/ 128 h 1691"/>
              <a:gd name="T80" fmla="*/ 539 w 1707"/>
              <a:gd name="T81" fmla="*/ 80 h 1691"/>
              <a:gd name="T82" fmla="*/ 515 w 1707"/>
              <a:gd name="T83" fmla="*/ 64 h 1691"/>
              <a:gd name="T84" fmla="*/ 363 w 1707"/>
              <a:gd name="T85" fmla="*/ 40 h 1691"/>
              <a:gd name="T86" fmla="*/ 171 w 1707"/>
              <a:gd name="T87" fmla="*/ 0 h 1691"/>
              <a:gd name="T88" fmla="*/ 59 w 1707"/>
              <a:gd name="T89" fmla="*/ 8 h 1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07" h="1691">
                <a:moveTo>
                  <a:pt x="59" y="8"/>
                </a:moveTo>
                <a:cubicBezTo>
                  <a:pt x="61" y="45"/>
                  <a:pt x="62" y="82"/>
                  <a:pt x="67" y="120"/>
                </a:cubicBezTo>
                <a:cubicBezTo>
                  <a:pt x="67" y="128"/>
                  <a:pt x="69" y="138"/>
                  <a:pt x="75" y="144"/>
                </a:cubicBezTo>
                <a:cubicBezTo>
                  <a:pt x="99" y="168"/>
                  <a:pt x="144" y="155"/>
                  <a:pt x="179" y="160"/>
                </a:cubicBezTo>
                <a:cubicBezTo>
                  <a:pt x="232" y="166"/>
                  <a:pt x="278" y="192"/>
                  <a:pt x="331" y="200"/>
                </a:cubicBezTo>
                <a:cubicBezTo>
                  <a:pt x="438" y="215"/>
                  <a:pt x="377" y="199"/>
                  <a:pt x="451" y="216"/>
                </a:cubicBezTo>
                <a:cubicBezTo>
                  <a:pt x="533" y="234"/>
                  <a:pt x="614" y="254"/>
                  <a:pt x="691" y="288"/>
                </a:cubicBezTo>
                <a:cubicBezTo>
                  <a:pt x="706" y="294"/>
                  <a:pt x="724" y="294"/>
                  <a:pt x="739" y="304"/>
                </a:cubicBezTo>
                <a:cubicBezTo>
                  <a:pt x="818" y="357"/>
                  <a:pt x="899" y="410"/>
                  <a:pt x="979" y="464"/>
                </a:cubicBezTo>
                <a:cubicBezTo>
                  <a:pt x="1012" y="486"/>
                  <a:pt x="1035" y="514"/>
                  <a:pt x="1075" y="528"/>
                </a:cubicBezTo>
                <a:cubicBezTo>
                  <a:pt x="1120" y="596"/>
                  <a:pt x="1059" y="515"/>
                  <a:pt x="1115" y="560"/>
                </a:cubicBezTo>
                <a:cubicBezTo>
                  <a:pt x="1122" y="566"/>
                  <a:pt x="1124" y="577"/>
                  <a:pt x="1131" y="584"/>
                </a:cubicBezTo>
                <a:cubicBezTo>
                  <a:pt x="1137" y="590"/>
                  <a:pt x="1147" y="593"/>
                  <a:pt x="1155" y="600"/>
                </a:cubicBezTo>
                <a:cubicBezTo>
                  <a:pt x="1180" y="621"/>
                  <a:pt x="1191" y="645"/>
                  <a:pt x="1219" y="664"/>
                </a:cubicBezTo>
                <a:cubicBezTo>
                  <a:pt x="1230" y="681"/>
                  <a:pt x="1295" y="796"/>
                  <a:pt x="1307" y="808"/>
                </a:cubicBezTo>
                <a:cubicBezTo>
                  <a:pt x="1355" y="856"/>
                  <a:pt x="1386" y="917"/>
                  <a:pt x="1419" y="976"/>
                </a:cubicBezTo>
                <a:cubicBezTo>
                  <a:pt x="1428" y="992"/>
                  <a:pt x="1444" y="1005"/>
                  <a:pt x="1451" y="1024"/>
                </a:cubicBezTo>
                <a:cubicBezTo>
                  <a:pt x="1458" y="1045"/>
                  <a:pt x="1468" y="1098"/>
                  <a:pt x="1483" y="1120"/>
                </a:cubicBezTo>
                <a:cubicBezTo>
                  <a:pt x="1497" y="1141"/>
                  <a:pt x="1512" y="1168"/>
                  <a:pt x="1523" y="1192"/>
                </a:cubicBezTo>
                <a:cubicBezTo>
                  <a:pt x="1547" y="1247"/>
                  <a:pt x="1548" y="1309"/>
                  <a:pt x="1563" y="1368"/>
                </a:cubicBezTo>
                <a:cubicBezTo>
                  <a:pt x="1568" y="1467"/>
                  <a:pt x="1568" y="1496"/>
                  <a:pt x="1579" y="1584"/>
                </a:cubicBezTo>
                <a:cubicBezTo>
                  <a:pt x="1582" y="1611"/>
                  <a:pt x="1578" y="1642"/>
                  <a:pt x="1595" y="1664"/>
                </a:cubicBezTo>
                <a:cubicBezTo>
                  <a:pt x="1610" y="1683"/>
                  <a:pt x="1637" y="1683"/>
                  <a:pt x="1659" y="1688"/>
                </a:cubicBezTo>
                <a:cubicBezTo>
                  <a:pt x="1706" y="1678"/>
                  <a:pt x="1707" y="1691"/>
                  <a:pt x="1707" y="1632"/>
                </a:cubicBezTo>
                <a:cubicBezTo>
                  <a:pt x="1707" y="1446"/>
                  <a:pt x="1701" y="1374"/>
                  <a:pt x="1635" y="1224"/>
                </a:cubicBezTo>
                <a:cubicBezTo>
                  <a:pt x="1600" y="1145"/>
                  <a:pt x="1573" y="1062"/>
                  <a:pt x="1539" y="984"/>
                </a:cubicBezTo>
                <a:cubicBezTo>
                  <a:pt x="1528" y="960"/>
                  <a:pt x="1529" y="933"/>
                  <a:pt x="1515" y="912"/>
                </a:cubicBezTo>
                <a:cubicBezTo>
                  <a:pt x="1484" y="866"/>
                  <a:pt x="1459" y="816"/>
                  <a:pt x="1435" y="768"/>
                </a:cubicBezTo>
                <a:cubicBezTo>
                  <a:pt x="1412" y="723"/>
                  <a:pt x="1372" y="657"/>
                  <a:pt x="1339" y="624"/>
                </a:cubicBezTo>
                <a:cubicBezTo>
                  <a:pt x="1331" y="616"/>
                  <a:pt x="1322" y="608"/>
                  <a:pt x="1315" y="600"/>
                </a:cubicBezTo>
                <a:cubicBezTo>
                  <a:pt x="1308" y="592"/>
                  <a:pt x="1289" y="572"/>
                  <a:pt x="1299" y="576"/>
                </a:cubicBezTo>
                <a:cubicBezTo>
                  <a:pt x="1328" y="586"/>
                  <a:pt x="1354" y="605"/>
                  <a:pt x="1379" y="624"/>
                </a:cubicBezTo>
                <a:cubicBezTo>
                  <a:pt x="1389" y="632"/>
                  <a:pt x="1422" y="642"/>
                  <a:pt x="1411" y="648"/>
                </a:cubicBezTo>
                <a:cubicBezTo>
                  <a:pt x="1395" y="655"/>
                  <a:pt x="1379" y="637"/>
                  <a:pt x="1363" y="632"/>
                </a:cubicBezTo>
                <a:cubicBezTo>
                  <a:pt x="1355" y="629"/>
                  <a:pt x="1339" y="624"/>
                  <a:pt x="1339" y="624"/>
                </a:cubicBezTo>
                <a:cubicBezTo>
                  <a:pt x="1324" y="609"/>
                  <a:pt x="1304" y="600"/>
                  <a:pt x="1291" y="584"/>
                </a:cubicBezTo>
                <a:cubicBezTo>
                  <a:pt x="1278" y="568"/>
                  <a:pt x="1287" y="542"/>
                  <a:pt x="1275" y="528"/>
                </a:cubicBezTo>
                <a:cubicBezTo>
                  <a:pt x="1270" y="522"/>
                  <a:pt x="1190" y="463"/>
                  <a:pt x="1179" y="456"/>
                </a:cubicBezTo>
                <a:cubicBezTo>
                  <a:pt x="1119" y="366"/>
                  <a:pt x="1013" y="314"/>
                  <a:pt x="923" y="264"/>
                </a:cubicBezTo>
                <a:cubicBezTo>
                  <a:pt x="842" y="219"/>
                  <a:pt x="767" y="165"/>
                  <a:pt x="683" y="128"/>
                </a:cubicBezTo>
                <a:cubicBezTo>
                  <a:pt x="640" y="109"/>
                  <a:pt x="577" y="105"/>
                  <a:pt x="539" y="80"/>
                </a:cubicBezTo>
                <a:cubicBezTo>
                  <a:pt x="531" y="74"/>
                  <a:pt x="523" y="67"/>
                  <a:pt x="515" y="64"/>
                </a:cubicBezTo>
                <a:cubicBezTo>
                  <a:pt x="470" y="44"/>
                  <a:pt x="408" y="46"/>
                  <a:pt x="363" y="40"/>
                </a:cubicBezTo>
                <a:cubicBezTo>
                  <a:pt x="298" y="31"/>
                  <a:pt x="234" y="12"/>
                  <a:pt x="171" y="0"/>
                </a:cubicBezTo>
                <a:cubicBezTo>
                  <a:pt x="37" y="8"/>
                  <a:pt x="0" y="8"/>
                  <a:pt x="59" y="8"/>
                </a:cubicBezTo>
                <a:close/>
              </a:path>
            </a:pathLst>
          </a:custGeom>
          <a:solidFill>
            <a:srgbClr val="515253"/>
          </a:solidFill>
          <a:ln>
            <a:noFill/>
          </a:ln>
          <a:effectLst/>
          <a:extLst>
            <a:ext uri="{91240B29-F687-4f45-9708-019B960494DF}">
              <a14:hiddenLine xmlns:a14="http://schemas.microsoft.com/office/drawing/2010/main" xmlns="" w="12700" cap="flat" cmpd="sng">
                <a:solidFill>
                  <a:schemeClr val="bg2"/>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982" name="Freeform 22"/>
          <p:cNvSpPr>
            <a:spLocks/>
          </p:cNvSpPr>
          <p:nvPr/>
        </p:nvSpPr>
        <p:spPr bwMode="auto">
          <a:xfrm>
            <a:off x="7131052" y="2638426"/>
            <a:ext cx="1103313" cy="1035050"/>
          </a:xfrm>
          <a:custGeom>
            <a:avLst/>
            <a:gdLst>
              <a:gd name="T0" fmla="*/ 112 w 695"/>
              <a:gd name="T1" fmla="*/ 111 h 652"/>
              <a:gd name="T2" fmla="*/ 89 w 695"/>
              <a:gd name="T3" fmla="*/ 181 h 652"/>
              <a:gd name="T4" fmla="*/ 73 w 695"/>
              <a:gd name="T5" fmla="*/ 228 h 652"/>
              <a:gd name="T6" fmla="*/ 26 w 695"/>
              <a:gd name="T7" fmla="*/ 260 h 652"/>
              <a:gd name="T8" fmla="*/ 41 w 695"/>
              <a:gd name="T9" fmla="*/ 432 h 652"/>
              <a:gd name="T10" fmla="*/ 34 w 695"/>
              <a:gd name="T11" fmla="*/ 464 h 652"/>
              <a:gd name="T12" fmla="*/ 18 w 695"/>
              <a:gd name="T13" fmla="*/ 511 h 652"/>
              <a:gd name="T14" fmla="*/ 96 w 695"/>
              <a:gd name="T15" fmla="*/ 628 h 652"/>
              <a:gd name="T16" fmla="*/ 143 w 695"/>
              <a:gd name="T17" fmla="*/ 644 h 652"/>
              <a:gd name="T18" fmla="*/ 167 w 695"/>
              <a:gd name="T19" fmla="*/ 652 h 652"/>
              <a:gd name="T20" fmla="*/ 410 w 695"/>
              <a:gd name="T21" fmla="*/ 613 h 652"/>
              <a:gd name="T22" fmla="*/ 426 w 695"/>
              <a:gd name="T23" fmla="*/ 589 h 652"/>
              <a:gd name="T24" fmla="*/ 457 w 695"/>
              <a:gd name="T25" fmla="*/ 558 h 652"/>
              <a:gd name="T26" fmla="*/ 465 w 695"/>
              <a:gd name="T27" fmla="*/ 534 h 652"/>
              <a:gd name="T28" fmla="*/ 512 w 695"/>
              <a:gd name="T29" fmla="*/ 503 h 652"/>
              <a:gd name="T30" fmla="*/ 559 w 695"/>
              <a:gd name="T31" fmla="*/ 487 h 652"/>
              <a:gd name="T32" fmla="*/ 583 w 695"/>
              <a:gd name="T33" fmla="*/ 479 h 652"/>
              <a:gd name="T34" fmla="*/ 645 w 695"/>
              <a:gd name="T35" fmla="*/ 432 h 652"/>
              <a:gd name="T36" fmla="*/ 614 w 695"/>
              <a:gd name="T37" fmla="*/ 291 h 652"/>
              <a:gd name="T38" fmla="*/ 496 w 695"/>
              <a:gd name="T39" fmla="*/ 268 h 652"/>
              <a:gd name="T40" fmla="*/ 449 w 695"/>
              <a:gd name="T41" fmla="*/ 150 h 652"/>
              <a:gd name="T42" fmla="*/ 426 w 695"/>
              <a:gd name="T43" fmla="*/ 142 h 652"/>
              <a:gd name="T44" fmla="*/ 379 w 695"/>
              <a:gd name="T45" fmla="*/ 111 h 652"/>
              <a:gd name="T46" fmla="*/ 379 w 695"/>
              <a:gd name="T47" fmla="*/ 111 h 652"/>
              <a:gd name="T48" fmla="*/ 324 w 695"/>
              <a:gd name="T49" fmla="*/ 64 h 652"/>
              <a:gd name="T50" fmla="*/ 269 w 695"/>
              <a:gd name="T51" fmla="*/ 1 h 652"/>
              <a:gd name="T52" fmla="*/ 151 w 695"/>
              <a:gd name="T53" fmla="*/ 9 h 652"/>
              <a:gd name="T54" fmla="*/ 120 w 695"/>
              <a:gd name="T55" fmla="*/ 119 h 652"/>
              <a:gd name="T56" fmla="*/ 104 w 695"/>
              <a:gd name="T57" fmla="*/ 142 h 652"/>
              <a:gd name="T58" fmla="*/ 112 w 695"/>
              <a:gd name="T59" fmla="*/ 111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ffectLst/>
          <a:extLst>
            <a:ext uri="{91240B29-F687-4f45-9708-019B960494DF}">
              <a14:hiddenLine xmlns:a14="http://schemas.microsoft.com/office/drawing/2010/main" xmlns=""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968" name="Rectangle 8"/>
          <p:cNvSpPr>
            <a:spLocks noChangeArrowheads="1"/>
          </p:cNvSpPr>
          <p:nvPr/>
        </p:nvSpPr>
        <p:spPr bwMode="auto">
          <a:xfrm>
            <a:off x="1731963" y="400051"/>
            <a:ext cx="1516440" cy="2490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600" b="0" i="0" u="none" strike="noStrike" kern="1200" cap="none" spc="0" normalizeH="0" baseline="0" noProof="0">
                <a:ln>
                  <a:noFill/>
                </a:ln>
                <a:solidFill>
                  <a:srgbClr val="51DC00"/>
                </a:solidFill>
                <a:effectLst>
                  <a:outerShdw blurRad="85725" dist="635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K</a:t>
            </a:r>
          </a:p>
        </p:txBody>
      </p:sp>
      <p:sp>
        <p:nvSpPr>
          <p:cNvPr id="40986" name="Text Box 26"/>
          <p:cNvSpPr txBox="1">
            <a:spLocks noChangeArrowheads="1"/>
          </p:cNvSpPr>
          <p:nvPr/>
        </p:nvSpPr>
        <p:spPr bwMode="auto">
          <a:xfrm>
            <a:off x="8753475" y="58887"/>
            <a:ext cx="1847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988" name="Text Box 28"/>
          <p:cNvSpPr txBox="1">
            <a:spLocks noChangeArrowheads="1"/>
          </p:cNvSpPr>
          <p:nvPr/>
        </p:nvSpPr>
        <p:spPr bwMode="auto">
          <a:xfrm>
            <a:off x="8797926" y="6152506"/>
            <a:ext cx="26962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40989" name="Text Box 29"/>
          <p:cNvSpPr txBox="1">
            <a:spLocks noChangeArrowheads="1"/>
          </p:cNvSpPr>
          <p:nvPr/>
        </p:nvSpPr>
        <p:spPr bwMode="auto">
          <a:xfrm>
            <a:off x="8364538" y="6485037"/>
            <a:ext cx="184731"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990" name="Text Box 30"/>
          <p:cNvSpPr txBox="1">
            <a:spLocks noChangeArrowheads="1"/>
          </p:cNvSpPr>
          <p:nvPr/>
        </p:nvSpPr>
        <p:spPr bwMode="auto">
          <a:xfrm>
            <a:off x="8086725" y="6533279"/>
            <a:ext cx="32573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53</a:t>
            </a:r>
          </a:p>
        </p:txBody>
      </p:sp>
      <p:sp>
        <p:nvSpPr>
          <p:cNvPr id="40991" name="Text Box 31"/>
          <p:cNvSpPr txBox="1">
            <a:spLocks noChangeArrowheads="1"/>
          </p:cNvSpPr>
          <p:nvPr/>
        </p:nvSpPr>
        <p:spPr bwMode="auto">
          <a:xfrm>
            <a:off x="8721726" y="6381106"/>
            <a:ext cx="35618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p>
        </p:txBody>
      </p:sp>
      <p:sp>
        <p:nvSpPr>
          <p:cNvPr id="40994" name="Text Box 34"/>
          <p:cNvSpPr txBox="1">
            <a:spLocks noChangeArrowheads="1"/>
          </p:cNvSpPr>
          <p:nvPr/>
        </p:nvSpPr>
        <p:spPr bwMode="auto">
          <a:xfrm>
            <a:off x="6897689" y="6269444"/>
            <a:ext cx="1973617"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Buku Panduan hlm. 8-14</a:t>
            </a:r>
          </a:p>
        </p:txBody>
      </p:sp>
      <p:pic>
        <p:nvPicPr>
          <p:cNvPr id="40997" name="Picture 37" descr="Kaka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9026" y="2717801"/>
            <a:ext cx="6954839" cy="379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8" name="Rectangle 38"/>
          <p:cNvSpPr>
            <a:spLocks noChangeArrowheads="1"/>
          </p:cNvSpPr>
          <p:nvPr/>
        </p:nvSpPr>
        <p:spPr bwMode="auto">
          <a:xfrm>
            <a:off x="4479926" y="393701"/>
            <a:ext cx="1516440" cy="2490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600" b="0" i="0" u="none" strike="noStrike" kern="1200" cap="none" spc="0" normalizeH="0" baseline="0" noProof="0" dirty="0">
                <a:ln>
                  <a:noFill/>
                </a:ln>
                <a:solidFill>
                  <a:srgbClr val="51DC00"/>
                </a:solidFill>
                <a:effectLst>
                  <a:outerShdw blurRad="85725" dist="635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K</a:t>
            </a:r>
          </a:p>
        </p:txBody>
      </p:sp>
      <p:sp>
        <p:nvSpPr>
          <p:cNvPr id="40999" name="Rectangle 39"/>
          <p:cNvSpPr>
            <a:spLocks noChangeArrowheads="1"/>
          </p:cNvSpPr>
          <p:nvPr/>
        </p:nvSpPr>
        <p:spPr bwMode="auto">
          <a:xfrm>
            <a:off x="3203575" y="393701"/>
            <a:ext cx="1516440" cy="2490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600" b="0" i="0" u="none" strike="noStrike" kern="1200" cap="none" spc="0" normalizeH="0" baseline="0" noProof="0" dirty="0">
                <a:ln>
                  <a:noFill/>
                </a:ln>
                <a:solidFill>
                  <a:srgbClr val="51DC00"/>
                </a:solidFill>
                <a:effectLst>
                  <a:outerShdw blurRad="85725" dist="635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A</a:t>
            </a:r>
          </a:p>
        </p:txBody>
      </p:sp>
      <p:sp>
        <p:nvSpPr>
          <p:cNvPr id="41000" name="Rectangle 40"/>
          <p:cNvSpPr>
            <a:spLocks noChangeArrowheads="1"/>
          </p:cNvSpPr>
          <p:nvPr/>
        </p:nvSpPr>
        <p:spPr bwMode="auto">
          <a:xfrm>
            <a:off x="5953126" y="387351"/>
            <a:ext cx="1516440" cy="2490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600" b="0" i="0" u="none" strike="noStrike" kern="1200" cap="none" spc="0" normalizeH="0" baseline="0" noProof="0">
                <a:ln>
                  <a:noFill/>
                </a:ln>
                <a:solidFill>
                  <a:srgbClr val="51DC00"/>
                </a:solidFill>
                <a:effectLst>
                  <a:outerShdw blurRad="85725" dist="635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A</a:t>
            </a:r>
          </a:p>
        </p:txBody>
      </p:sp>
      <p:sp>
        <p:nvSpPr>
          <p:cNvPr id="41001" name="Rectangle 41"/>
          <p:cNvSpPr>
            <a:spLocks noChangeArrowheads="1"/>
          </p:cNvSpPr>
          <p:nvPr/>
        </p:nvSpPr>
        <p:spPr bwMode="auto">
          <a:xfrm>
            <a:off x="7232651" y="390526"/>
            <a:ext cx="1516440" cy="2490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600" b="0" i="0" u="none" strike="noStrike" kern="1200" cap="none" spc="0" normalizeH="0" baseline="0" noProof="0">
                <a:ln>
                  <a:noFill/>
                </a:ln>
                <a:solidFill>
                  <a:srgbClr val="51DC00"/>
                </a:solidFill>
                <a:effectLst>
                  <a:outerShdw blurRad="85725" dist="635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P</a:t>
            </a:r>
          </a:p>
        </p:txBody>
      </p:sp>
      <p:sp>
        <p:nvSpPr>
          <p:cNvPr id="2" name="Title 1"/>
          <p:cNvSpPr>
            <a:spLocks noGrp="1"/>
          </p:cNvSpPr>
          <p:nvPr>
            <p:ph type="ctrTitle"/>
          </p:nvPr>
        </p:nvSpPr>
        <p:spPr>
          <a:xfrm>
            <a:off x="9144000" y="1860550"/>
            <a:ext cx="2605088" cy="1854200"/>
          </a:xfrm>
        </p:spPr>
        <p:txBody>
          <a:bodyPr/>
          <a:lstStyle/>
          <a:p>
            <a:pPr>
              <a:defRPr/>
            </a:pPr>
            <a:r>
              <a:rPr lang="en-US" dirty="0">
                <a:latin typeface="Arial" panose="020B0604020202020204" pitchFamily="34" charset="0"/>
                <a:cs typeface="Arial" panose="020B0604020202020204" pitchFamily="34" charset="0"/>
              </a:rPr>
              <a:t>KAKAP</a:t>
            </a:r>
          </a:p>
        </p:txBody>
      </p:sp>
    </p:spTree>
    <p:extLst>
      <p:ext uri="{BB962C8B-B14F-4D97-AF65-F5344CB8AC3E}">
        <p14:creationId xmlns:p14="http://schemas.microsoft.com/office/powerpoint/2010/main" val="361087993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0997"/>
                                        </p:tgtEl>
                                        <p:attrNameLst>
                                          <p:attrName>style.visibility</p:attrName>
                                        </p:attrNameLst>
                                      </p:cBhvr>
                                      <p:to>
                                        <p:strVal val="visible"/>
                                      </p:to>
                                    </p:set>
                                    <p:anim calcmode="lin" valueType="num">
                                      <p:cBhvr additive="base">
                                        <p:cTn id="7" dur="3000" fill="hold"/>
                                        <p:tgtEl>
                                          <p:spTgt spid="40997"/>
                                        </p:tgtEl>
                                        <p:attrNameLst>
                                          <p:attrName>ppt_x</p:attrName>
                                        </p:attrNameLst>
                                      </p:cBhvr>
                                      <p:tavLst>
                                        <p:tav tm="0">
                                          <p:val>
                                            <p:strVal val="0-#ppt_w/2"/>
                                          </p:val>
                                        </p:tav>
                                        <p:tav tm="100000">
                                          <p:val>
                                            <p:strVal val="#ppt_x"/>
                                          </p:val>
                                        </p:tav>
                                      </p:tavLst>
                                    </p:anim>
                                    <p:anim calcmode="lin" valueType="num">
                                      <p:cBhvr additive="base">
                                        <p:cTn id="8" dur="3000" fill="hold"/>
                                        <p:tgtEl>
                                          <p:spTgt spid="4099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40968"/>
                                        </p:tgtEl>
                                        <p:attrNameLst>
                                          <p:attrName>style.visibility</p:attrName>
                                        </p:attrNameLst>
                                      </p:cBhvr>
                                      <p:to>
                                        <p:strVal val="visible"/>
                                      </p:to>
                                    </p:set>
                                    <p:anim calcmode="lin" valueType="num">
                                      <p:cBhvr>
                                        <p:cTn id="13" dur="500" fill="hold"/>
                                        <p:tgtEl>
                                          <p:spTgt spid="40968"/>
                                        </p:tgtEl>
                                        <p:attrNameLst>
                                          <p:attrName>ppt_w</p:attrName>
                                        </p:attrNameLst>
                                      </p:cBhvr>
                                      <p:tavLst>
                                        <p:tav tm="0">
                                          <p:val>
                                            <p:fltVal val="0"/>
                                          </p:val>
                                        </p:tav>
                                        <p:tav tm="100000">
                                          <p:val>
                                            <p:strVal val="#ppt_w"/>
                                          </p:val>
                                        </p:tav>
                                      </p:tavLst>
                                    </p:anim>
                                    <p:anim calcmode="lin" valueType="num">
                                      <p:cBhvr>
                                        <p:cTn id="14" dur="500" fill="hold"/>
                                        <p:tgtEl>
                                          <p:spTgt spid="40968"/>
                                        </p:tgtEl>
                                        <p:attrNameLst>
                                          <p:attrName>ppt_h</p:attrName>
                                        </p:attrNameLst>
                                      </p:cBhvr>
                                      <p:tavLst>
                                        <p:tav tm="0">
                                          <p:val>
                                            <p:fltVal val="0"/>
                                          </p:val>
                                        </p:tav>
                                        <p:tav tm="100000">
                                          <p:val>
                                            <p:strVal val="#ppt_h"/>
                                          </p:val>
                                        </p:tav>
                                      </p:tavLst>
                                    </p:anim>
                                    <p:anim calcmode="lin" valueType="num">
                                      <p:cBhvr>
                                        <p:cTn id="15" dur="500" fill="hold"/>
                                        <p:tgtEl>
                                          <p:spTgt spid="40968"/>
                                        </p:tgtEl>
                                        <p:attrNameLst>
                                          <p:attrName>ppt_x</p:attrName>
                                        </p:attrNameLst>
                                      </p:cBhvr>
                                      <p:tavLst>
                                        <p:tav tm="0">
                                          <p:val>
                                            <p:fltVal val="0.5"/>
                                          </p:val>
                                        </p:tav>
                                        <p:tav tm="100000">
                                          <p:val>
                                            <p:strVal val="#ppt_x"/>
                                          </p:val>
                                        </p:tav>
                                      </p:tavLst>
                                    </p:anim>
                                    <p:anim calcmode="lin" valueType="num">
                                      <p:cBhvr>
                                        <p:cTn id="16" dur="500" fill="hold"/>
                                        <p:tgtEl>
                                          <p:spTgt spid="40968"/>
                                        </p:tgtEl>
                                        <p:attrNameLst>
                                          <p:attrName>ppt_y</p:attrName>
                                        </p:attrNameLst>
                                      </p:cBhvr>
                                      <p:tavLst>
                                        <p:tav tm="0">
                                          <p:val>
                                            <p:fltVal val="0.5"/>
                                          </p:val>
                                        </p:tav>
                                        <p:tav tm="100000">
                                          <p:val>
                                            <p:strVal val="#ppt_y"/>
                                          </p:val>
                                        </p:tav>
                                      </p:tavLst>
                                    </p:anim>
                                  </p:childTnLst>
                                </p:cTn>
                              </p:par>
                              <p:par>
                                <p:cTn id="17" presetID="23" presetClass="entr" presetSubtype="528" fill="hold" grpId="0" nodeType="withEffect">
                                  <p:stCondLst>
                                    <p:cond delay="0"/>
                                  </p:stCondLst>
                                  <p:childTnLst>
                                    <p:set>
                                      <p:cBhvr>
                                        <p:cTn id="18" dur="1" fill="hold">
                                          <p:stCondLst>
                                            <p:cond delay="0"/>
                                          </p:stCondLst>
                                        </p:cTn>
                                        <p:tgtEl>
                                          <p:spTgt spid="40998"/>
                                        </p:tgtEl>
                                        <p:attrNameLst>
                                          <p:attrName>style.visibility</p:attrName>
                                        </p:attrNameLst>
                                      </p:cBhvr>
                                      <p:to>
                                        <p:strVal val="visible"/>
                                      </p:to>
                                    </p:set>
                                    <p:anim calcmode="lin" valueType="num">
                                      <p:cBhvr>
                                        <p:cTn id="19" dur="500" fill="hold"/>
                                        <p:tgtEl>
                                          <p:spTgt spid="40998"/>
                                        </p:tgtEl>
                                        <p:attrNameLst>
                                          <p:attrName>ppt_w</p:attrName>
                                        </p:attrNameLst>
                                      </p:cBhvr>
                                      <p:tavLst>
                                        <p:tav tm="0">
                                          <p:val>
                                            <p:fltVal val="0"/>
                                          </p:val>
                                        </p:tav>
                                        <p:tav tm="100000">
                                          <p:val>
                                            <p:strVal val="#ppt_w"/>
                                          </p:val>
                                        </p:tav>
                                      </p:tavLst>
                                    </p:anim>
                                    <p:anim calcmode="lin" valueType="num">
                                      <p:cBhvr>
                                        <p:cTn id="20" dur="500" fill="hold"/>
                                        <p:tgtEl>
                                          <p:spTgt spid="40998"/>
                                        </p:tgtEl>
                                        <p:attrNameLst>
                                          <p:attrName>ppt_h</p:attrName>
                                        </p:attrNameLst>
                                      </p:cBhvr>
                                      <p:tavLst>
                                        <p:tav tm="0">
                                          <p:val>
                                            <p:fltVal val="0"/>
                                          </p:val>
                                        </p:tav>
                                        <p:tav tm="100000">
                                          <p:val>
                                            <p:strVal val="#ppt_h"/>
                                          </p:val>
                                        </p:tav>
                                      </p:tavLst>
                                    </p:anim>
                                    <p:anim calcmode="lin" valueType="num">
                                      <p:cBhvr>
                                        <p:cTn id="21" dur="500" fill="hold"/>
                                        <p:tgtEl>
                                          <p:spTgt spid="40998"/>
                                        </p:tgtEl>
                                        <p:attrNameLst>
                                          <p:attrName>ppt_x</p:attrName>
                                        </p:attrNameLst>
                                      </p:cBhvr>
                                      <p:tavLst>
                                        <p:tav tm="0">
                                          <p:val>
                                            <p:fltVal val="0.5"/>
                                          </p:val>
                                        </p:tav>
                                        <p:tav tm="100000">
                                          <p:val>
                                            <p:strVal val="#ppt_x"/>
                                          </p:val>
                                        </p:tav>
                                      </p:tavLst>
                                    </p:anim>
                                    <p:anim calcmode="lin" valueType="num">
                                      <p:cBhvr>
                                        <p:cTn id="22" dur="500" fill="hold"/>
                                        <p:tgtEl>
                                          <p:spTgt spid="40998"/>
                                        </p:tgtEl>
                                        <p:attrNameLst>
                                          <p:attrName>ppt_y</p:attrName>
                                        </p:attrNameLst>
                                      </p:cBhvr>
                                      <p:tavLst>
                                        <p:tav tm="0">
                                          <p:val>
                                            <p:fltVal val="0.5"/>
                                          </p:val>
                                        </p:tav>
                                        <p:tav tm="100000">
                                          <p:val>
                                            <p:strVal val="#ppt_y"/>
                                          </p:val>
                                        </p:tav>
                                      </p:tavLst>
                                    </p:anim>
                                  </p:childTnLst>
                                </p:cTn>
                              </p:par>
                              <p:par>
                                <p:cTn id="23" presetID="23" presetClass="entr" presetSubtype="528" fill="hold" grpId="0" nodeType="withEffect">
                                  <p:stCondLst>
                                    <p:cond delay="0"/>
                                  </p:stCondLst>
                                  <p:childTnLst>
                                    <p:set>
                                      <p:cBhvr>
                                        <p:cTn id="24" dur="1" fill="hold">
                                          <p:stCondLst>
                                            <p:cond delay="0"/>
                                          </p:stCondLst>
                                        </p:cTn>
                                        <p:tgtEl>
                                          <p:spTgt spid="40999"/>
                                        </p:tgtEl>
                                        <p:attrNameLst>
                                          <p:attrName>style.visibility</p:attrName>
                                        </p:attrNameLst>
                                      </p:cBhvr>
                                      <p:to>
                                        <p:strVal val="visible"/>
                                      </p:to>
                                    </p:set>
                                    <p:anim calcmode="lin" valueType="num">
                                      <p:cBhvr>
                                        <p:cTn id="25" dur="500" fill="hold"/>
                                        <p:tgtEl>
                                          <p:spTgt spid="40999"/>
                                        </p:tgtEl>
                                        <p:attrNameLst>
                                          <p:attrName>ppt_w</p:attrName>
                                        </p:attrNameLst>
                                      </p:cBhvr>
                                      <p:tavLst>
                                        <p:tav tm="0">
                                          <p:val>
                                            <p:fltVal val="0"/>
                                          </p:val>
                                        </p:tav>
                                        <p:tav tm="100000">
                                          <p:val>
                                            <p:strVal val="#ppt_w"/>
                                          </p:val>
                                        </p:tav>
                                      </p:tavLst>
                                    </p:anim>
                                    <p:anim calcmode="lin" valueType="num">
                                      <p:cBhvr>
                                        <p:cTn id="26" dur="500" fill="hold"/>
                                        <p:tgtEl>
                                          <p:spTgt spid="40999"/>
                                        </p:tgtEl>
                                        <p:attrNameLst>
                                          <p:attrName>ppt_h</p:attrName>
                                        </p:attrNameLst>
                                      </p:cBhvr>
                                      <p:tavLst>
                                        <p:tav tm="0">
                                          <p:val>
                                            <p:fltVal val="0"/>
                                          </p:val>
                                        </p:tav>
                                        <p:tav tm="100000">
                                          <p:val>
                                            <p:strVal val="#ppt_h"/>
                                          </p:val>
                                        </p:tav>
                                      </p:tavLst>
                                    </p:anim>
                                    <p:anim calcmode="lin" valueType="num">
                                      <p:cBhvr>
                                        <p:cTn id="27" dur="500" fill="hold"/>
                                        <p:tgtEl>
                                          <p:spTgt spid="40999"/>
                                        </p:tgtEl>
                                        <p:attrNameLst>
                                          <p:attrName>ppt_x</p:attrName>
                                        </p:attrNameLst>
                                      </p:cBhvr>
                                      <p:tavLst>
                                        <p:tav tm="0">
                                          <p:val>
                                            <p:fltVal val="0.5"/>
                                          </p:val>
                                        </p:tav>
                                        <p:tav tm="100000">
                                          <p:val>
                                            <p:strVal val="#ppt_x"/>
                                          </p:val>
                                        </p:tav>
                                      </p:tavLst>
                                    </p:anim>
                                    <p:anim calcmode="lin" valueType="num">
                                      <p:cBhvr>
                                        <p:cTn id="28" dur="500" fill="hold"/>
                                        <p:tgtEl>
                                          <p:spTgt spid="40999"/>
                                        </p:tgtEl>
                                        <p:attrNameLst>
                                          <p:attrName>ppt_y</p:attrName>
                                        </p:attrNameLst>
                                      </p:cBhvr>
                                      <p:tavLst>
                                        <p:tav tm="0">
                                          <p:val>
                                            <p:fltVal val="0.5"/>
                                          </p:val>
                                        </p:tav>
                                        <p:tav tm="100000">
                                          <p:val>
                                            <p:strVal val="#ppt_y"/>
                                          </p:val>
                                        </p:tav>
                                      </p:tavLst>
                                    </p:anim>
                                  </p:childTnLst>
                                </p:cTn>
                              </p:par>
                              <p:par>
                                <p:cTn id="29" presetID="23" presetClass="entr" presetSubtype="528" fill="hold" grpId="0" nodeType="withEffect">
                                  <p:stCondLst>
                                    <p:cond delay="0"/>
                                  </p:stCondLst>
                                  <p:iterate type="lt">
                                    <p:tmPct val="0"/>
                                  </p:iterate>
                                  <p:childTnLst>
                                    <p:set>
                                      <p:cBhvr>
                                        <p:cTn id="30" dur="1" fill="hold">
                                          <p:stCondLst>
                                            <p:cond delay="0"/>
                                          </p:stCondLst>
                                        </p:cTn>
                                        <p:tgtEl>
                                          <p:spTgt spid="41000"/>
                                        </p:tgtEl>
                                        <p:attrNameLst>
                                          <p:attrName>style.visibility</p:attrName>
                                        </p:attrNameLst>
                                      </p:cBhvr>
                                      <p:to>
                                        <p:strVal val="visible"/>
                                      </p:to>
                                    </p:set>
                                    <p:anim calcmode="lin" valueType="num">
                                      <p:cBhvr>
                                        <p:cTn id="31" dur="500" fill="hold"/>
                                        <p:tgtEl>
                                          <p:spTgt spid="41000"/>
                                        </p:tgtEl>
                                        <p:attrNameLst>
                                          <p:attrName>ppt_w</p:attrName>
                                        </p:attrNameLst>
                                      </p:cBhvr>
                                      <p:tavLst>
                                        <p:tav tm="0">
                                          <p:val>
                                            <p:fltVal val="0"/>
                                          </p:val>
                                        </p:tav>
                                        <p:tav tm="100000">
                                          <p:val>
                                            <p:strVal val="#ppt_w"/>
                                          </p:val>
                                        </p:tav>
                                      </p:tavLst>
                                    </p:anim>
                                    <p:anim calcmode="lin" valueType="num">
                                      <p:cBhvr>
                                        <p:cTn id="32" dur="500" fill="hold"/>
                                        <p:tgtEl>
                                          <p:spTgt spid="41000"/>
                                        </p:tgtEl>
                                        <p:attrNameLst>
                                          <p:attrName>ppt_h</p:attrName>
                                        </p:attrNameLst>
                                      </p:cBhvr>
                                      <p:tavLst>
                                        <p:tav tm="0">
                                          <p:val>
                                            <p:fltVal val="0"/>
                                          </p:val>
                                        </p:tav>
                                        <p:tav tm="100000">
                                          <p:val>
                                            <p:strVal val="#ppt_h"/>
                                          </p:val>
                                        </p:tav>
                                      </p:tavLst>
                                    </p:anim>
                                    <p:anim calcmode="lin" valueType="num">
                                      <p:cBhvr>
                                        <p:cTn id="33" dur="500" fill="hold"/>
                                        <p:tgtEl>
                                          <p:spTgt spid="41000"/>
                                        </p:tgtEl>
                                        <p:attrNameLst>
                                          <p:attrName>ppt_x</p:attrName>
                                        </p:attrNameLst>
                                      </p:cBhvr>
                                      <p:tavLst>
                                        <p:tav tm="0">
                                          <p:val>
                                            <p:fltVal val="0.5"/>
                                          </p:val>
                                        </p:tav>
                                        <p:tav tm="100000">
                                          <p:val>
                                            <p:strVal val="#ppt_x"/>
                                          </p:val>
                                        </p:tav>
                                      </p:tavLst>
                                    </p:anim>
                                    <p:anim calcmode="lin" valueType="num">
                                      <p:cBhvr>
                                        <p:cTn id="34" dur="500" fill="hold"/>
                                        <p:tgtEl>
                                          <p:spTgt spid="41000"/>
                                        </p:tgtEl>
                                        <p:attrNameLst>
                                          <p:attrName>ppt_y</p:attrName>
                                        </p:attrNameLst>
                                      </p:cBhvr>
                                      <p:tavLst>
                                        <p:tav tm="0">
                                          <p:val>
                                            <p:fltVal val="0.5"/>
                                          </p:val>
                                        </p:tav>
                                        <p:tav tm="100000">
                                          <p:val>
                                            <p:strVal val="#ppt_y"/>
                                          </p:val>
                                        </p:tav>
                                      </p:tavLst>
                                    </p:anim>
                                  </p:childTnLst>
                                </p:cTn>
                              </p:par>
                              <p:par>
                                <p:cTn id="35" presetID="23" presetClass="entr" presetSubtype="528" fill="hold" grpId="0" nodeType="withEffect">
                                  <p:stCondLst>
                                    <p:cond delay="0"/>
                                  </p:stCondLst>
                                  <p:childTnLst>
                                    <p:set>
                                      <p:cBhvr>
                                        <p:cTn id="36" dur="1" fill="hold">
                                          <p:stCondLst>
                                            <p:cond delay="0"/>
                                          </p:stCondLst>
                                        </p:cTn>
                                        <p:tgtEl>
                                          <p:spTgt spid="41001"/>
                                        </p:tgtEl>
                                        <p:attrNameLst>
                                          <p:attrName>style.visibility</p:attrName>
                                        </p:attrNameLst>
                                      </p:cBhvr>
                                      <p:to>
                                        <p:strVal val="visible"/>
                                      </p:to>
                                    </p:set>
                                    <p:anim calcmode="lin" valueType="num">
                                      <p:cBhvr>
                                        <p:cTn id="37" dur="500" fill="hold"/>
                                        <p:tgtEl>
                                          <p:spTgt spid="41001"/>
                                        </p:tgtEl>
                                        <p:attrNameLst>
                                          <p:attrName>ppt_w</p:attrName>
                                        </p:attrNameLst>
                                      </p:cBhvr>
                                      <p:tavLst>
                                        <p:tav tm="0">
                                          <p:val>
                                            <p:fltVal val="0"/>
                                          </p:val>
                                        </p:tav>
                                        <p:tav tm="100000">
                                          <p:val>
                                            <p:strVal val="#ppt_w"/>
                                          </p:val>
                                        </p:tav>
                                      </p:tavLst>
                                    </p:anim>
                                    <p:anim calcmode="lin" valueType="num">
                                      <p:cBhvr>
                                        <p:cTn id="38" dur="500" fill="hold"/>
                                        <p:tgtEl>
                                          <p:spTgt spid="41001"/>
                                        </p:tgtEl>
                                        <p:attrNameLst>
                                          <p:attrName>ppt_h</p:attrName>
                                        </p:attrNameLst>
                                      </p:cBhvr>
                                      <p:tavLst>
                                        <p:tav tm="0">
                                          <p:val>
                                            <p:fltVal val="0"/>
                                          </p:val>
                                        </p:tav>
                                        <p:tav tm="100000">
                                          <p:val>
                                            <p:strVal val="#ppt_h"/>
                                          </p:val>
                                        </p:tav>
                                      </p:tavLst>
                                    </p:anim>
                                    <p:anim calcmode="lin" valueType="num">
                                      <p:cBhvr>
                                        <p:cTn id="39" dur="500" fill="hold"/>
                                        <p:tgtEl>
                                          <p:spTgt spid="41001"/>
                                        </p:tgtEl>
                                        <p:attrNameLst>
                                          <p:attrName>ppt_x</p:attrName>
                                        </p:attrNameLst>
                                      </p:cBhvr>
                                      <p:tavLst>
                                        <p:tav tm="0">
                                          <p:val>
                                            <p:fltVal val="0.5"/>
                                          </p:val>
                                        </p:tav>
                                        <p:tav tm="100000">
                                          <p:val>
                                            <p:strVal val="#ppt_x"/>
                                          </p:val>
                                        </p:tav>
                                      </p:tavLst>
                                    </p:anim>
                                    <p:anim calcmode="lin" valueType="num">
                                      <p:cBhvr>
                                        <p:cTn id="40" dur="500" fill="hold"/>
                                        <p:tgtEl>
                                          <p:spTgt spid="41001"/>
                                        </p:tgtEl>
                                        <p:attrNameLst>
                                          <p:attrName>ppt_y</p:attrName>
                                        </p:attrNameLst>
                                      </p:cBhvr>
                                      <p:tavLst>
                                        <p:tav tm="0">
                                          <p:val>
                                            <p:fltVal val="0.5"/>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xit" presetSubtype="4" fill="hold" grpId="1" nodeType="clickEffect">
                                  <p:stCondLst>
                                    <p:cond delay="0"/>
                                  </p:stCondLst>
                                  <p:childTnLst>
                                    <p:anim calcmode="lin" valueType="num">
                                      <p:cBhvr additive="base">
                                        <p:cTn id="44" dur="500"/>
                                        <p:tgtEl>
                                          <p:spTgt spid="40968"/>
                                        </p:tgtEl>
                                        <p:attrNameLst>
                                          <p:attrName>ppt_x</p:attrName>
                                        </p:attrNameLst>
                                      </p:cBhvr>
                                      <p:tavLst>
                                        <p:tav tm="0">
                                          <p:val>
                                            <p:strVal val="ppt_x"/>
                                          </p:val>
                                        </p:tav>
                                        <p:tav tm="100000">
                                          <p:val>
                                            <p:strVal val="ppt_x"/>
                                          </p:val>
                                        </p:tav>
                                      </p:tavLst>
                                    </p:anim>
                                    <p:anim calcmode="lin" valueType="num">
                                      <p:cBhvr additive="base">
                                        <p:cTn id="45" dur="500"/>
                                        <p:tgtEl>
                                          <p:spTgt spid="40968"/>
                                        </p:tgtEl>
                                        <p:attrNameLst>
                                          <p:attrName>ppt_y</p:attrName>
                                        </p:attrNameLst>
                                      </p:cBhvr>
                                      <p:tavLst>
                                        <p:tav tm="0">
                                          <p:val>
                                            <p:strVal val="ppt_y"/>
                                          </p:val>
                                        </p:tav>
                                        <p:tav tm="100000">
                                          <p:val>
                                            <p:strVal val="1+ppt_h/2"/>
                                          </p:val>
                                        </p:tav>
                                      </p:tavLst>
                                    </p:anim>
                                    <p:set>
                                      <p:cBhvr>
                                        <p:cTn id="46" dur="1" fill="hold">
                                          <p:stCondLst>
                                            <p:cond delay="499"/>
                                          </p:stCondLst>
                                        </p:cTn>
                                        <p:tgtEl>
                                          <p:spTgt spid="40968"/>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38" presetClass="exit" presetSubtype="0" accel="50000" fill="hold" grpId="1" nodeType="clickEffect">
                                  <p:stCondLst>
                                    <p:cond delay="0"/>
                                  </p:stCondLst>
                                  <p:iterate type="lt">
                                    <p:tmPct val="50000"/>
                                  </p:iterate>
                                  <p:childTnLst>
                                    <p:anim calcmode="lin" valueType="num">
                                      <p:cBhvr>
                                        <p:cTn id="50" dur="1000">
                                          <p:stCondLst>
                                            <p:cond delay="0"/>
                                          </p:stCondLst>
                                        </p:cTn>
                                        <p:tgtEl>
                                          <p:spTgt spid="41000"/>
                                        </p:tgtEl>
                                        <p:attrNameLst>
                                          <p:attrName>style.rotation</p:attrName>
                                        </p:attrNameLst>
                                      </p:cBhvr>
                                      <p:tavLst>
                                        <p:tav tm="0">
                                          <p:val>
                                            <p:fltVal val="0"/>
                                          </p:val>
                                        </p:tav>
                                        <p:tav tm="100000">
                                          <p:val>
                                            <p:fltVal val="45"/>
                                          </p:val>
                                        </p:tav>
                                      </p:tavLst>
                                    </p:anim>
                                    <p:anim calcmode="lin" valueType="num">
                                      <p:cBhvr>
                                        <p:cTn id="51" dur="1000">
                                          <p:stCondLst>
                                            <p:cond delay="0"/>
                                          </p:stCondLst>
                                        </p:cTn>
                                        <p:tgtEl>
                                          <p:spTgt spid="41000"/>
                                        </p:tgtEl>
                                        <p:attrNameLst>
                                          <p:attrName>ppt_y</p:attrName>
                                        </p:attrNameLst>
                                      </p:cBhvr>
                                      <p:tavLst>
                                        <p:tav tm="0">
                                          <p:val>
                                            <p:strVal val="ppt_y"/>
                                          </p:val>
                                        </p:tav>
                                        <p:tav tm="100000">
                                          <p:val>
                                            <p:strVal val="ppt_y+1"/>
                                          </p:val>
                                        </p:tav>
                                      </p:tavLst>
                                    </p:anim>
                                    <p:set>
                                      <p:cBhvr>
                                        <p:cTn id="52" dur="1" fill="hold">
                                          <p:stCondLst>
                                            <p:cond delay="999"/>
                                          </p:stCondLst>
                                        </p:cTn>
                                        <p:tgtEl>
                                          <p:spTgt spid="41000"/>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35" presetClass="path" presetSubtype="0" accel="50000" decel="50000" fill="hold" grpId="1" nodeType="clickEffect">
                                  <p:stCondLst>
                                    <p:cond delay="0"/>
                                  </p:stCondLst>
                                  <p:childTnLst>
                                    <p:animMotion origin="layout" path="M -2.77778E-7 -1.79191E-6 L -0.16111 -1.79191E-6 " pathEditMode="relative" rAng="0" ptsTypes="AA">
                                      <p:cBhvr>
                                        <p:cTn id="56" dur="1000" fill="hold"/>
                                        <p:tgtEl>
                                          <p:spTgt spid="41001"/>
                                        </p:tgtEl>
                                        <p:attrNameLst>
                                          <p:attrName>ppt_x</p:attrName>
                                          <p:attrName>ppt_y</p:attrName>
                                        </p:attrNameLst>
                                      </p:cBhvr>
                                      <p:rCtr x="-8056" y="0"/>
                                    </p:animMotion>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2" fill="hold" nodeType="clickEffect">
                                  <p:stCondLst>
                                    <p:cond delay="0"/>
                                  </p:stCondLst>
                                  <p:childTnLst>
                                    <p:anim calcmode="lin" valueType="num">
                                      <p:cBhvr additive="base">
                                        <p:cTn id="60" dur="3000"/>
                                        <p:tgtEl>
                                          <p:spTgt spid="40997"/>
                                        </p:tgtEl>
                                        <p:attrNameLst>
                                          <p:attrName>ppt_x</p:attrName>
                                        </p:attrNameLst>
                                      </p:cBhvr>
                                      <p:tavLst>
                                        <p:tav tm="0">
                                          <p:val>
                                            <p:strVal val="ppt_x"/>
                                          </p:val>
                                        </p:tav>
                                        <p:tav tm="100000">
                                          <p:val>
                                            <p:strVal val="1+ppt_w/2"/>
                                          </p:val>
                                        </p:tav>
                                      </p:tavLst>
                                    </p:anim>
                                    <p:anim calcmode="lin" valueType="num">
                                      <p:cBhvr additive="base">
                                        <p:cTn id="61" dur="3000"/>
                                        <p:tgtEl>
                                          <p:spTgt spid="40997"/>
                                        </p:tgtEl>
                                        <p:attrNameLst>
                                          <p:attrName>ppt_y</p:attrName>
                                        </p:attrNameLst>
                                      </p:cBhvr>
                                      <p:tavLst>
                                        <p:tav tm="0">
                                          <p:val>
                                            <p:strVal val="ppt_y"/>
                                          </p:val>
                                        </p:tav>
                                        <p:tav tm="100000">
                                          <p:val>
                                            <p:strVal val="ppt_y"/>
                                          </p:val>
                                        </p:tav>
                                      </p:tavLst>
                                    </p:anim>
                                    <p:set>
                                      <p:cBhvr>
                                        <p:cTn id="62" dur="1" fill="hold">
                                          <p:stCondLst>
                                            <p:cond delay="2999"/>
                                          </p:stCondLst>
                                        </p:cTn>
                                        <p:tgtEl>
                                          <p:spTgt spid="409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8" grpId="0" autoUpdateAnimBg="0"/>
      <p:bldP spid="40968" grpId="1"/>
      <p:bldP spid="40998" grpId="0" autoUpdateAnimBg="0"/>
      <p:bldP spid="40999" grpId="0" autoUpdateAnimBg="0"/>
      <p:bldP spid="41000" grpId="0" autoUpdateAnimBg="0"/>
      <p:bldP spid="41000" grpId="1"/>
      <p:bldP spid="41001" grpId="0" autoUpdateAnimBg="0"/>
      <p:bldP spid="41001" grpId="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ctrTitle"/>
          </p:nvPr>
        </p:nvSpPr>
        <p:spPr bwMode="auto">
          <a:xfrm>
            <a:off x="412751" y="1295400"/>
            <a:ext cx="83820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dirty="0">
                <a:solidFill>
                  <a:srgbClr val="FAFD00"/>
                </a:solidFill>
                <a:latin typeface="Times" charset="0"/>
                <a:ea typeface="ＭＳ Ｐゴシック" charset="0"/>
                <a:cs typeface="ＭＳ Ｐゴシック" charset="0"/>
              </a:rPr>
              <a:t>KE</a:t>
            </a:r>
            <a:r>
              <a:rPr lang="en-US" dirty="0">
                <a:solidFill>
                  <a:srgbClr val="00FF00"/>
                </a:solidFill>
                <a:latin typeface="Times" charset="0"/>
                <a:ea typeface="ＭＳ Ｐゴシック" charset="0"/>
                <a:cs typeface="ＭＳ Ｐゴシック" charset="0"/>
              </a:rPr>
              <a:t>  3  KOMUNITAS ADALAH</a:t>
            </a:r>
            <a:r>
              <a:rPr lang="en-US" dirty="0">
                <a:solidFill>
                  <a:srgbClr val="FAFD00"/>
                </a:solidFill>
                <a:latin typeface="Times" charset="0"/>
                <a:ea typeface="ＭＳ Ｐゴシック" charset="0"/>
                <a:cs typeface="ＭＳ Ｐゴシック" charset="0"/>
              </a:rPr>
              <a:t>:</a:t>
            </a:r>
          </a:p>
        </p:txBody>
      </p:sp>
      <p:sp>
        <p:nvSpPr>
          <p:cNvPr id="217091" name="Rectangle 3"/>
          <p:cNvSpPr>
            <a:spLocks noChangeArrowheads="1"/>
          </p:cNvSpPr>
          <p:nvPr/>
        </p:nvSpPr>
        <p:spPr bwMode="auto">
          <a:xfrm>
            <a:off x="620714" y="158751"/>
            <a:ext cx="742951"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endParaRPr>
          </a:p>
        </p:txBody>
      </p:sp>
      <p:sp>
        <p:nvSpPr>
          <p:cNvPr id="217092" name="Rectangle 4"/>
          <p:cNvSpPr>
            <a:spLocks noChangeArrowheads="1"/>
          </p:cNvSpPr>
          <p:nvPr/>
        </p:nvSpPr>
        <p:spPr bwMode="auto">
          <a:xfrm>
            <a:off x="620714" y="160339"/>
            <a:ext cx="74699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Times" pitchFamily="-112" charset="0"/>
                <a:ea typeface="ＭＳ Ｐゴシック" charset="0"/>
              </a:rPr>
              <a:t>7</a:t>
            </a:r>
          </a:p>
        </p:txBody>
      </p:sp>
      <p:sp>
        <p:nvSpPr>
          <p:cNvPr id="217093" name="Line 5"/>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05" charset="0"/>
              <a:ea typeface="ＭＳ Ｐゴシック" charset="0"/>
            </a:endParaRPr>
          </a:p>
        </p:txBody>
      </p:sp>
      <p:sp>
        <p:nvSpPr>
          <p:cNvPr id="326661" name="Freeform 6"/>
          <p:cNvSpPr>
            <a:spLocks/>
          </p:cNvSpPr>
          <p:nvPr/>
        </p:nvSpPr>
        <p:spPr bwMode="auto">
          <a:xfrm>
            <a:off x="7131052" y="2638426"/>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6662" name="Text Box 7"/>
          <p:cNvSpPr txBox="1">
            <a:spLocks noChangeArrowheads="1"/>
          </p:cNvSpPr>
          <p:nvPr/>
        </p:nvSpPr>
        <p:spPr bwMode="auto">
          <a:xfrm>
            <a:off x="8753185"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326663" name="Text Box 8"/>
          <p:cNvSpPr txBox="1">
            <a:spLocks noChangeArrowheads="1"/>
          </p:cNvSpPr>
          <p:nvPr/>
        </p:nvSpPr>
        <p:spPr bwMode="auto">
          <a:xfrm>
            <a:off x="8832559" y="61832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6664" name="Text Box 9"/>
          <p:cNvSpPr txBox="1">
            <a:spLocks noChangeArrowheads="1"/>
          </p:cNvSpPr>
          <p:nvPr/>
        </p:nvSpPr>
        <p:spPr bwMode="auto">
          <a:xfrm>
            <a:off x="8364247" y="6485037"/>
            <a:ext cx="18473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6665" name="Text Box 10"/>
          <p:cNvSpPr txBox="1">
            <a:spLocks noChangeArrowheads="1"/>
          </p:cNvSpPr>
          <p:nvPr/>
        </p:nvSpPr>
        <p:spPr bwMode="auto">
          <a:xfrm>
            <a:off x="8086580" y="653327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52</a:t>
            </a:r>
          </a:p>
        </p:txBody>
      </p:sp>
      <p:sp>
        <p:nvSpPr>
          <p:cNvPr id="326666" name="Text Box 11"/>
          <p:cNvSpPr txBox="1">
            <a:spLocks noChangeArrowheads="1"/>
          </p:cNvSpPr>
          <p:nvPr/>
        </p:nvSpPr>
        <p:spPr bwMode="auto">
          <a:xfrm>
            <a:off x="8720779" y="6411883"/>
            <a:ext cx="32733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ＭＳ Ｐゴシック" charset="0"/>
              </a:rPr>
              <a:t>6</a:t>
            </a:r>
          </a:p>
        </p:txBody>
      </p:sp>
      <p:sp>
        <p:nvSpPr>
          <p:cNvPr id="217100" name="Rectangle 12"/>
          <p:cNvSpPr>
            <a:spLocks noGrp="1" noChangeArrowheads="1"/>
          </p:cNvSpPr>
          <p:nvPr>
            <p:ph type="subTitle" idx="1"/>
          </p:nvPr>
        </p:nvSpPr>
        <p:spPr bwMode="auto">
          <a:xfrm>
            <a:off x="-869950" y="2185988"/>
            <a:ext cx="9359900" cy="4114800"/>
          </a:xfrm>
          <a:ln w="12700">
            <a:miter lim="800000"/>
            <a:headEnd/>
            <a:tailEnd/>
          </a:ln>
        </p:spPr>
        <p:txBody>
          <a:bodyPr wrap="square" lIns="90487" tIns="44450" rIns="90487" bIns="44450" numCol="1" anchor="t" anchorCtr="0" compatLnSpc="1">
            <a:prstTxWarp prst="textNoShape">
              <a:avLst/>
            </a:prstTxWarp>
          </a:bodyPr>
          <a:lstStyle/>
          <a:p>
            <a:pPr marL="2179638" indent="-866775" algn="l" defTabSz="1033463">
              <a:buFont typeface="Monotype Sorts" charset="0"/>
              <a:buChar char=""/>
              <a:defRPr/>
            </a:pPr>
            <a:r>
              <a:rPr lang="en-US" sz="7200" b="1" dirty="0">
                <a:solidFill>
                  <a:srgbClr val="F6FE0A"/>
                </a:solidFill>
                <a:effectLst>
                  <a:outerShdw blurRad="127000" dist="127000" dir="2700000" algn="tl">
                    <a:srgbClr val="000000"/>
                  </a:outerShdw>
                </a:effectLst>
                <a:latin typeface="Arial" panose="020B0604020202020204" pitchFamily="34" charset="0"/>
                <a:ea typeface="ＭＳ Ｐゴシック" charset="0"/>
                <a:cs typeface="Arial" panose="020B0604020202020204" pitchFamily="34" charset="0"/>
              </a:rPr>
              <a:t>A </a:t>
            </a:r>
            <a:r>
              <a:rPr lang="en-US" sz="7200" b="1" dirty="0">
                <a:solidFill>
                  <a:srgbClr val="00FF00"/>
                </a:solidFill>
                <a:effectLst>
                  <a:outerShdw blurRad="127000" dist="127000" dir="2700000" algn="tl">
                    <a:srgbClr val="000000"/>
                  </a:outerShdw>
                </a:effectLst>
                <a:latin typeface="Arial" panose="020B0604020202020204" pitchFamily="34" charset="0"/>
                <a:ea typeface="ＭＳ Ｐゴシック" charset="0"/>
                <a:cs typeface="Arial" panose="020B0604020202020204" pitchFamily="34" charset="0"/>
              </a:rPr>
              <a:t>NARKI</a:t>
            </a:r>
          </a:p>
          <a:p>
            <a:pPr marL="2179638" indent="-866775" algn="l" defTabSz="1033463">
              <a:buFont typeface="Monotype Sorts" charset="0"/>
              <a:buChar char=""/>
              <a:defRPr/>
            </a:pPr>
            <a:r>
              <a:rPr lang="en-US" sz="7200" b="1" dirty="0">
                <a:solidFill>
                  <a:srgbClr val="F6FE0A"/>
                </a:solidFill>
                <a:effectLst>
                  <a:outerShdw blurRad="127000" dist="127000" dir="2700000" algn="tl">
                    <a:srgbClr val="000000"/>
                  </a:outerShdw>
                </a:effectLst>
                <a:latin typeface="Arial" panose="020B0604020202020204" pitchFamily="34" charset="0"/>
                <a:ea typeface="ＭＳ Ｐゴシック" charset="0"/>
                <a:cs typeface="Arial" panose="020B0604020202020204" pitchFamily="34" charset="0"/>
              </a:rPr>
              <a:t>K</a:t>
            </a:r>
            <a:r>
              <a:rPr lang="en-US" sz="7200" b="1" dirty="0">
                <a:solidFill>
                  <a:srgbClr val="00FF00"/>
                </a:solidFill>
                <a:effectLst>
                  <a:outerShdw blurRad="127000" dist="127000" dir="2700000" algn="tl">
                    <a:srgbClr val="000000"/>
                  </a:outerShdw>
                </a:effectLst>
                <a:latin typeface="Arial" panose="020B0604020202020204" pitchFamily="34" charset="0"/>
                <a:ea typeface="ＭＳ Ｐゴシック" charset="0"/>
                <a:cs typeface="Arial" panose="020B0604020202020204" pitchFamily="34" charset="0"/>
              </a:rPr>
              <a:t> ERAJAAN </a:t>
            </a:r>
          </a:p>
          <a:p>
            <a:pPr marL="2179638" indent="-866775" algn="l" defTabSz="1033463">
              <a:buFont typeface="Monotype Sorts" charset="0"/>
              <a:buChar char=""/>
              <a:defRPr/>
            </a:pPr>
            <a:r>
              <a:rPr lang="en-US" sz="7200" b="1" dirty="0">
                <a:solidFill>
                  <a:srgbClr val="F6FE0A"/>
                </a:solidFill>
                <a:effectLst>
                  <a:outerShdw blurRad="127000" dist="127000" dir="2700000" algn="tl">
                    <a:srgbClr val="000000"/>
                  </a:outerShdw>
                </a:effectLst>
                <a:latin typeface="Arial" panose="020B0604020202020204" pitchFamily="34" charset="0"/>
                <a:ea typeface="ＭＳ Ｐゴシック" charset="0"/>
                <a:cs typeface="Arial" panose="020B0604020202020204" pitchFamily="34" charset="0"/>
              </a:rPr>
              <a:t>P</a:t>
            </a:r>
            <a:r>
              <a:rPr lang="en-US" sz="7200" b="1" dirty="0">
                <a:solidFill>
                  <a:srgbClr val="00FF00"/>
                </a:solidFill>
                <a:effectLst>
                  <a:outerShdw blurRad="127000" dist="127000" dir="2700000" algn="tl">
                    <a:srgbClr val="000000"/>
                  </a:outerShdw>
                </a:effectLst>
                <a:latin typeface="Arial" panose="020B0604020202020204" pitchFamily="34" charset="0"/>
                <a:ea typeface="ＭＳ Ｐゴシック" charset="0"/>
                <a:cs typeface="Arial" panose="020B0604020202020204" pitchFamily="34" charset="0"/>
              </a:rPr>
              <a:t> EMBUANGAN</a:t>
            </a:r>
          </a:p>
        </p:txBody>
      </p:sp>
      <p:sp>
        <p:nvSpPr>
          <p:cNvPr id="217101" name="Oval 13"/>
          <p:cNvSpPr>
            <a:spLocks noChangeArrowheads="1"/>
          </p:cNvSpPr>
          <p:nvPr/>
        </p:nvSpPr>
        <p:spPr bwMode="auto">
          <a:xfrm>
            <a:off x="1147764" y="3571876"/>
            <a:ext cx="1189037"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endParaRPr>
          </a:p>
        </p:txBody>
      </p:sp>
      <p:sp>
        <p:nvSpPr>
          <p:cNvPr id="217102" name="Oval 14"/>
          <p:cNvSpPr>
            <a:spLocks noChangeArrowheads="1"/>
          </p:cNvSpPr>
          <p:nvPr/>
        </p:nvSpPr>
        <p:spPr bwMode="auto">
          <a:xfrm>
            <a:off x="1135063" y="4843464"/>
            <a:ext cx="1187451"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endParaRPr>
          </a:p>
        </p:txBody>
      </p:sp>
      <p:sp>
        <p:nvSpPr>
          <p:cNvPr id="217103" name="Oval 15"/>
          <p:cNvSpPr>
            <a:spLocks noChangeArrowheads="1"/>
          </p:cNvSpPr>
          <p:nvPr/>
        </p:nvSpPr>
        <p:spPr bwMode="auto">
          <a:xfrm>
            <a:off x="1128714" y="2255839"/>
            <a:ext cx="1190625"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endParaRPr>
          </a:p>
        </p:txBody>
      </p:sp>
      <p:sp>
        <p:nvSpPr>
          <p:cNvPr id="326671" name="Text Box 16"/>
          <p:cNvSpPr txBox="1">
            <a:spLocks noChangeArrowheads="1"/>
          </p:cNvSpPr>
          <p:nvPr/>
        </p:nvSpPr>
        <p:spPr bwMode="auto">
          <a:xfrm>
            <a:off x="6887986" y="6269444"/>
            <a:ext cx="197361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Buku Panduan hlm. 8-14</a:t>
            </a:r>
          </a:p>
        </p:txBody>
      </p:sp>
    </p:spTree>
    <p:extLst>
      <p:ext uri="{BB962C8B-B14F-4D97-AF65-F5344CB8AC3E}">
        <p14:creationId xmlns:p14="http://schemas.microsoft.com/office/powerpoint/2010/main" val="304695541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217090"/>
                                        </p:tgtEl>
                                        <p:attrNameLst>
                                          <p:attrName>style.visibility</p:attrName>
                                        </p:attrNameLst>
                                      </p:cBhvr>
                                      <p:to>
                                        <p:strVal val="visible"/>
                                      </p:to>
                                    </p:set>
                                    <p:anim calcmode="lin" valueType="num">
                                      <p:cBhvr additive="base">
                                        <p:cTn id="7" dur="500" fill="hold"/>
                                        <p:tgtEl>
                                          <p:spTgt spid="217090"/>
                                        </p:tgtEl>
                                        <p:attrNameLst>
                                          <p:attrName>ppt_x</p:attrName>
                                        </p:attrNameLst>
                                      </p:cBhvr>
                                      <p:tavLst>
                                        <p:tav tm="0">
                                          <p:val>
                                            <p:strVal val="0-#ppt_w/2"/>
                                          </p:val>
                                        </p:tav>
                                        <p:tav tm="100000">
                                          <p:val>
                                            <p:strVal val="#ppt_x"/>
                                          </p:val>
                                        </p:tav>
                                      </p:tavLst>
                                    </p:anim>
                                    <p:anim calcmode="lin" valueType="num">
                                      <p:cBhvr additive="base">
                                        <p:cTn id="8" dur="500" fill="hold"/>
                                        <p:tgtEl>
                                          <p:spTgt spid="2170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217100">
                                            <p:txEl>
                                              <p:pRg st="0" end="0"/>
                                            </p:txEl>
                                          </p:spTgt>
                                        </p:tgtEl>
                                        <p:attrNameLst>
                                          <p:attrName>style.visibility</p:attrName>
                                        </p:attrNameLst>
                                      </p:cBhvr>
                                      <p:to>
                                        <p:strVal val="visible"/>
                                      </p:to>
                                    </p:set>
                                    <p:animEffect transition="in" filter="box(out)">
                                      <p:cBhvr>
                                        <p:cTn id="13" dur="500"/>
                                        <p:tgtEl>
                                          <p:spTgt spid="217100">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217100">
                                            <p:txEl>
                                              <p:pRg st="1" end="1"/>
                                            </p:txEl>
                                          </p:spTgt>
                                        </p:tgtEl>
                                        <p:attrNameLst>
                                          <p:attrName>style.visibility</p:attrName>
                                        </p:attrNameLst>
                                      </p:cBhvr>
                                      <p:to>
                                        <p:strVal val="visible"/>
                                      </p:to>
                                    </p:set>
                                    <p:animEffect transition="in" filter="box(out)">
                                      <p:cBhvr>
                                        <p:cTn id="18" dur="500"/>
                                        <p:tgtEl>
                                          <p:spTgt spid="217100">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217100">
                                            <p:txEl>
                                              <p:pRg st="2" end="2"/>
                                            </p:txEl>
                                          </p:spTgt>
                                        </p:tgtEl>
                                        <p:attrNameLst>
                                          <p:attrName>style.visibility</p:attrName>
                                        </p:attrNameLst>
                                      </p:cBhvr>
                                      <p:to>
                                        <p:strVal val="visible"/>
                                      </p:to>
                                    </p:set>
                                    <p:animEffect transition="in" filter="box(out)">
                                      <p:cBhvr>
                                        <p:cTn id="23" dur="500"/>
                                        <p:tgtEl>
                                          <p:spTgt spid="217100">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217103"/>
                                        </p:tgtEl>
                                        <p:attrNameLst>
                                          <p:attrName>style.visibility</p:attrName>
                                        </p:attrNameLst>
                                      </p:cBhvr>
                                      <p:to>
                                        <p:strVal val="visible"/>
                                      </p:to>
                                    </p:set>
                                    <p:anim calcmode="lin" valueType="num">
                                      <p:cBhvr>
                                        <p:cTn id="28" dur="500" fill="hold"/>
                                        <p:tgtEl>
                                          <p:spTgt spid="217103"/>
                                        </p:tgtEl>
                                        <p:attrNameLst>
                                          <p:attrName>ppt_w</p:attrName>
                                        </p:attrNameLst>
                                      </p:cBhvr>
                                      <p:tavLst>
                                        <p:tav tm="0">
                                          <p:val>
                                            <p:fltVal val="0"/>
                                          </p:val>
                                        </p:tav>
                                        <p:tav tm="100000">
                                          <p:val>
                                            <p:strVal val="#ppt_w"/>
                                          </p:val>
                                        </p:tav>
                                      </p:tavLst>
                                    </p:anim>
                                    <p:anim calcmode="lin" valueType="num">
                                      <p:cBhvr>
                                        <p:cTn id="29" dur="500" fill="hold"/>
                                        <p:tgtEl>
                                          <p:spTgt spid="217103"/>
                                        </p:tgtEl>
                                        <p:attrNameLst>
                                          <p:attrName>ppt_h</p:attrName>
                                        </p:attrNameLst>
                                      </p:cBhvr>
                                      <p:tavLst>
                                        <p:tav tm="0">
                                          <p:val>
                                            <p:fltVal val="0"/>
                                          </p:val>
                                        </p:tav>
                                        <p:tav tm="100000">
                                          <p:val>
                                            <p:strVal val="#ppt_h"/>
                                          </p:val>
                                        </p:tav>
                                      </p:tavLst>
                                    </p:anim>
                                    <p:anim calcmode="lin" valueType="num">
                                      <p:cBhvr>
                                        <p:cTn id="30" dur="500" fill="hold"/>
                                        <p:tgtEl>
                                          <p:spTgt spid="217103"/>
                                        </p:tgtEl>
                                        <p:attrNameLst>
                                          <p:attrName>ppt_x</p:attrName>
                                        </p:attrNameLst>
                                      </p:cBhvr>
                                      <p:tavLst>
                                        <p:tav tm="0">
                                          <p:val>
                                            <p:fltVal val="0.5"/>
                                          </p:val>
                                        </p:tav>
                                        <p:tav tm="100000">
                                          <p:val>
                                            <p:strVal val="#ppt_x"/>
                                          </p:val>
                                        </p:tav>
                                      </p:tavLst>
                                    </p:anim>
                                    <p:anim calcmode="lin" valueType="num">
                                      <p:cBhvr>
                                        <p:cTn id="31" dur="500" fill="hold"/>
                                        <p:tgtEl>
                                          <p:spTgt spid="217103"/>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217101"/>
                                        </p:tgtEl>
                                        <p:attrNameLst>
                                          <p:attrName>style.visibility</p:attrName>
                                        </p:attrNameLst>
                                      </p:cBhvr>
                                      <p:to>
                                        <p:strVal val="visible"/>
                                      </p:to>
                                    </p:set>
                                    <p:anim calcmode="lin" valueType="num">
                                      <p:cBhvr>
                                        <p:cTn id="36" dur="500" fill="hold"/>
                                        <p:tgtEl>
                                          <p:spTgt spid="217101"/>
                                        </p:tgtEl>
                                        <p:attrNameLst>
                                          <p:attrName>ppt_w</p:attrName>
                                        </p:attrNameLst>
                                      </p:cBhvr>
                                      <p:tavLst>
                                        <p:tav tm="0">
                                          <p:val>
                                            <p:fltVal val="0"/>
                                          </p:val>
                                        </p:tav>
                                        <p:tav tm="100000">
                                          <p:val>
                                            <p:strVal val="#ppt_w"/>
                                          </p:val>
                                        </p:tav>
                                      </p:tavLst>
                                    </p:anim>
                                    <p:anim calcmode="lin" valueType="num">
                                      <p:cBhvr>
                                        <p:cTn id="37" dur="500" fill="hold"/>
                                        <p:tgtEl>
                                          <p:spTgt spid="217101"/>
                                        </p:tgtEl>
                                        <p:attrNameLst>
                                          <p:attrName>ppt_h</p:attrName>
                                        </p:attrNameLst>
                                      </p:cBhvr>
                                      <p:tavLst>
                                        <p:tav tm="0">
                                          <p:val>
                                            <p:fltVal val="0"/>
                                          </p:val>
                                        </p:tav>
                                        <p:tav tm="100000">
                                          <p:val>
                                            <p:strVal val="#ppt_h"/>
                                          </p:val>
                                        </p:tav>
                                      </p:tavLst>
                                    </p:anim>
                                    <p:anim calcmode="lin" valueType="num">
                                      <p:cBhvr>
                                        <p:cTn id="38" dur="500" fill="hold"/>
                                        <p:tgtEl>
                                          <p:spTgt spid="217101"/>
                                        </p:tgtEl>
                                        <p:attrNameLst>
                                          <p:attrName>ppt_x</p:attrName>
                                        </p:attrNameLst>
                                      </p:cBhvr>
                                      <p:tavLst>
                                        <p:tav tm="0">
                                          <p:val>
                                            <p:fltVal val="0.5"/>
                                          </p:val>
                                        </p:tav>
                                        <p:tav tm="100000">
                                          <p:val>
                                            <p:strVal val="#ppt_x"/>
                                          </p:val>
                                        </p:tav>
                                      </p:tavLst>
                                    </p:anim>
                                    <p:anim calcmode="lin" valueType="num">
                                      <p:cBhvr>
                                        <p:cTn id="39" dur="500" fill="hold"/>
                                        <p:tgtEl>
                                          <p:spTgt spid="217101"/>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grpId="0" nodeType="clickEffect">
                                  <p:stCondLst>
                                    <p:cond delay="0"/>
                                  </p:stCondLst>
                                  <p:childTnLst>
                                    <p:set>
                                      <p:cBhvr>
                                        <p:cTn id="43" dur="1" fill="hold">
                                          <p:stCondLst>
                                            <p:cond delay="0"/>
                                          </p:stCondLst>
                                        </p:cTn>
                                        <p:tgtEl>
                                          <p:spTgt spid="217102"/>
                                        </p:tgtEl>
                                        <p:attrNameLst>
                                          <p:attrName>style.visibility</p:attrName>
                                        </p:attrNameLst>
                                      </p:cBhvr>
                                      <p:to>
                                        <p:strVal val="visible"/>
                                      </p:to>
                                    </p:set>
                                    <p:anim calcmode="lin" valueType="num">
                                      <p:cBhvr>
                                        <p:cTn id="44" dur="500" fill="hold"/>
                                        <p:tgtEl>
                                          <p:spTgt spid="217102"/>
                                        </p:tgtEl>
                                        <p:attrNameLst>
                                          <p:attrName>ppt_w</p:attrName>
                                        </p:attrNameLst>
                                      </p:cBhvr>
                                      <p:tavLst>
                                        <p:tav tm="0">
                                          <p:val>
                                            <p:fltVal val="0"/>
                                          </p:val>
                                        </p:tav>
                                        <p:tav tm="100000">
                                          <p:val>
                                            <p:strVal val="#ppt_w"/>
                                          </p:val>
                                        </p:tav>
                                      </p:tavLst>
                                    </p:anim>
                                    <p:anim calcmode="lin" valueType="num">
                                      <p:cBhvr>
                                        <p:cTn id="45" dur="500" fill="hold"/>
                                        <p:tgtEl>
                                          <p:spTgt spid="217102"/>
                                        </p:tgtEl>
                                        <p:attrNameLst>
                                          <p:attrName>ppt_h</p:attrName>
                                        </p:attrNameLst>
                                      </p:cBhvr>
                                      <p:tavLst>
                                        <p:tav tm="0">
                                          <p:val>
                                            <p:fltVal val="0"/>
                                          </p:val>
                                        </p:tav>
                                        <p:tav tm="100000">
                                          <p:val>
                                            <p:strVal val="#ppt_h"/>
                                          </p:val>
                                        </p:tav>
                                      </p:tavLst>
                                    </p:anim>
                                    <p:anim calcmode="lin" valueType="num">
                                      <p:cBhvr>
                                        <p:cTn id="46" dur="500" fill="hold"/>
                                        <p:tgtEl>
                                          <p:spTgt spid="217102"/>
                                        </p:tgtEl>
                                        <p:attrNameLst>
                                          <p:attrName>ppt_x</p:attrName>
                                        </p:attrNameLst>
                                      </p:cBhvr>
                                      <p:tavLst>
                                        <p:tav tm="0">
                                          <p:val>
                                            <p:fltVal val="0.5"/>
                                          </p:val>
                                        </p:tav>
                                        <p:tav tm="100000">
                                          <p:val>
                                            <p:strVal val="#ppt_x"/>
                                          </p:val>
                                        </p:tav>
                                      </p:tavLst>
                                    </p:anim>
                                    <p:anim calcmode="lin" valueType="num">
                                      <p:cBhvr>
                                        <p:cTn id="47" dur="500" fill="hold"/>
                                        <p:tgtEl>
                                          <p:spTgt spid="2171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animBg="1" autoUpdateAnimBg="0"/>
      <p:bldP spid="217100" grpId="0" build="p" autoUpdateAnimBg="0"/>
      <p:bldP spid="217101" grpId="0" animBg="1"/>
      <p:bldP spid="217102" grpId="0" animBg="1"/>
      <p:bldP spid="217103"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197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969" name="Rectangle 2"/>
          <p:cNvSpPr>
            <a:spLocks noGrp="1" noChangeArrowheads="1"/>
          </p:cNvSpPr>
          <p:nvPr>
            <p:ph type="title" idx="4294967295"/>
          </p:nvPr>
        </p:nvSpPr>
        <p:spPr>
          <a:xfrm>
            <a:off x="0" y="7029401"/>
            <a:ext cx="9169560" cy="1641487"/>
          </a:xfrm>
          <a:solidFill>
            <a:schemeClr val="tx1"/>
          </a:solidFill>
        </p:spPr>
        <p:txBody>
          <a:bodyPr/>
          <a:lstStyle/>
          <a:p>
            <a:pPr eaLnBrk="1" hangingPunct="1"/>
            <a:r>
              <a:rPr lang="en-US" b="1" dirty="0">
                <a:solidFill>
                  <a:srgbClr val="FFFFFF"/>
                </a:solidFill>
                <a:latin typeface="Arial" charset="0"/>
                <a:ea typeface="ＭＳ Ｐゴシック" charset="0"/>
                <a:cs typeface="ＭＳ Ｐゴシック" charset="0"/>
              </a:rPr>
              <a:t>Two Saturdays, 24 &amp; 31 August </a:t>
            </a:r>
            <a:br>
              <a:rPr lang="en-US" b="1" dirty="0">
                <a:solidFill>
                  <a:srgbClr val="FFFFFF"/>
                </a:solidFill>
                <a:latin typeface="Arial" charset="0"/>
                <a:ea typeface="ＭＳ Ｐゴシック" charset="0"/>
                <a:cs typeface="ＭＳ Ｐゴシック" charset="0"/>
              </a:rPr>
            </a:br>
            <a:r>
              <a:rPr lang="en-US" b="1" dirty="0">
                <a:solidFill>
                  <a:srgbClr val="FFFFFF"/>
                </a:solidFill>
                <a:latin typeface="Arial" charset="0"/>
                <a:ea typeface="ＭＳ Ｐゴシック" charset="0"/>
                <a:cs typeface="ＭＳ Ｐゴシック" charset="0"/>
              </a:rPr>
              <a:t>9 am-1 pm at SBC</a:t>
            </a:r>
          </a:p>
        </p:txBody>
      </p:sp>
    </p:spTree>
    <p:extLst>
      <p:ext uri="{BB962C8B-B14F-4D97-AF65-F5344CB8AC3E}">
        <p14:creationId xmlns:p14="http://schemas.microsoft.com/office/powerpoint/2010/main" val="1119866148"/>
      </p:ext>
    </p:extLst>
  </p:cSld>
  <p:clrMapOvr>
    <a:masterClrMapping/>
  </p:clrMapOvr>
  <p:transition>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1"/>
            <a:ext cx="9144000" cy="627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8706" name="Rectangle 3"/>
          <p:cNvSpPr>
            <a:spLocks noGrp="1" noChangeArrowheads="1"/>
          </p:cNvSpPr>
          <p:nvPr>
            <p:ph type="title"/>
          </p:nvPr>
        </p:nvSpPr>
        <p:spPr>
          <a:xfrm>
            <a:off x="0" y="0"/>
            <a:ext cx="9144000" cy="707886"/>
          </a:xfrm>
          <a:solidFill>
            <a:srgbClr val="000066"/>
          </a:solidFill>
        </p:spPr>
        <p:txBody>
          <a:bodyPr anchor="t">
            <a:spAutoFit/>
          </a:bodyPr>
          <a:lstStyle/>
          <a:p>
            <a:r>
              <a:rPr lang="ar-JO" sz="4000" b="1" dirty="0">
                <a:solidFill>
                  <a:schemeClr val="bg1"/>
                </a:solidFill>
                <a:latin typeface="Arial" panose="020B0604020202020204" pitchFamily="34" charset="0"/>
                <a:ea typeface="ＭＳ Ｐゴシック" charset="0"/>
                <a:cs typeface="Arial" panose="020B0604020202020204" pitchFamily="34" charset="0"/>
              </a:rPr>
              <a:t>كلية الكتاب المقدس سنغافورة</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5095919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7" name="Group 26"/>
          <p:cNvGrpSpPr>
            <a:grpSpLocks/>
          </p:cNvGrpSpPr>
          <p:nvPr/>
        </p:nvGrpSpPr>
        <p:grpSpPr bwMode="auto">
          <a:xfrm rot="5858594">
            <a:off x="3548857" y="2234407"/>
            <a:ext cx="2227263" cy="2559051"/>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61477" name="Rectangle 5"/>
          <p:cNvSpPr>
            <a:spLocks noGrp="1" noChangeArrowheads="1"/>
          </p:cNvSpPr>
          <p:nvPr>
            <p:ph type="title"/>
          </p:nvPr>
        </p:nvSpPr>
        <p:spPr>
          <a:xfrm>
            <a:off x="-71437" y="5943600"/>
            <a:ext cx="9251951" cy="990600"/>
          </a:xfrm>
          <a:solidFill>
            <a:schemeClr val="bg1">
              <a:lumMod val="75000"/>
            </a:schemeClr>
          </a:solidFill>
        </p:spPr>
        <p:txBody>
          <a:bodyPr/>
          <a:lstStyle/>
          <a:p>
            <a:pPr rtl="1" eaLnBrk="1" hangingPunct="1">
              <a:defRPr/>
            </a:pPr>
            <a:r>
              <a:rPr lang="ar-JO" sz="4000" b="1" dirty="0">
                <a:latin typeface="Arial" panose="020B0604020202020204" pitchFamily="34" charset="0"/>
                <a:cs typeface="Arial" panose="020B0604020202020204" pitchFamily="34" charset="0"/>
              </a:rPr>
              <a:t>لدى مدرسة المجتمع الدولية 400 طالباً</a:t>
            </a:r>
            <a:endParaRPr lang="en-US" sz="4000" b="1" dirty="0">
              <a:latin typeface="Arial" panose="020B0604020202020204" pitchFamily="34" charset="0"/>
              <a:cs typeface="Arial" panose="020B0604020202020204" pitchFamily="34" charset="0"/>
            </a:endParaRPr>
          </a:p>
        </p:txBody>
      </p:sp>
      <p:grpSp>
        <p:nvGrpSpPr>
          <p:cNvPr id="2" name="Group 1"/>
          <p:cNvGrpSpPr>
            <a:grpSpLocks/>
          </p:cNvGrpSpPr>
          <p:nvPr/>
        </p:nvGrpSpPr>
        <p:grpSpPr bwMode="auto">
          <a:xfrm>
            <a:off x="2189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61485" name="Text Box 13"/>
          <p:cNvSpPr txBox="1">
            <a:spLocks noChangeArrowheads="1"/>
          </p:cNvSpPr>
          <p:nvPr/>
        </p:nvSpPr>
        <p:spPr bwMode="auto">
          <a:xfrm>
            <a:off x="3635375" y="2759075"/>
            <a:ext cx="19050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اليابان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89" name="Text Box 17"/>
          <p:cNvSpPr txBox="1">
            <a:spLocks noChangeArrowheads="1"/>
          </p:cNvSpPr>
          <p:nvPr/>
        </p:nvSpPr>
        <p:spPr bwMode="auto">
          <a:xfrm>
            <a:off x="5829300" y="2990851"/>
            <a:ext cx="1446213"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أمريكا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91" name="Text Box 19"/>
          <p:cNvSpPr txBox="1">
            <a:spLocks noChangeArrowheads="1"/>
          </p:cNvSpPr>
          <p:nvPr/>
        </p:nvSpPr>
        <p:spPr bwMode="auto">
          <a:xfrm>
            <a:off x="1638300" y="3392489"/>
            <a:ext cx="19050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الهند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93" name="Text Box 21"/>
          <p:cNvSpPr txBox="1">
            <a:spLocks noChangeArrowheads="1"/>
          </p:cNvSpPr>
          <p:nvPr/>
        </p:nvSpPr>
        <p:spPr bwMode="auto">
          <a:xfrm>
            <a:off x="3267075" y="2371726"/>
            <a:ext cx="19050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كوريا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98" name="Line 26"/>
          <p:cNvSpPr>
            <a:spLocks noChangeShapeType="1"/>
          </p:cNvSpPr>
          <p:nvPr/>
        </p:nvSpPr>
        <p:spPr bwMode="auto">
          <a:xfrm flipV="1">
            <a:off x="0" y="4208463"/>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500" name="Text Box 28"/>
          <p:cNvSpPr txBox="1">
            <a:spLocks noChangeArrowheads="1"/>
          </p:cNvSpPr>
          <p:nvPr/>
        </p:nvSpPr>
        <p:spPr bwMode="auto">
          <a:xfrm>
            <a:off x="2651125" y="4025900"/>
            <a:ext cx="1676400" cy="369332"/>
          </a:xfrm>
          <a:prstGeom prst="rect">
            <a:avLst/>
          </a:prstGeom>
          <a:solidFill>
            <a:schemeClr val="accent5">
              <a:lumMod val="25000"/>
            </a:schemeClr>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ICS</a:t>
            </a:r>
          </a:p>
        </p:txBody>
      </p:sp>
      <p:sp>
        <p:nvSpPr>
          <p:cNvPr id="361496" name="Text Box 24"/>
          <p:cNvSpPr txBox="1">
            <a:spLocks noChangeArrowheads="1"/>
          </p:cNvSpPr>
          <p:nvPr/>
        </p:nvSpPr>
        <p:spPr bwMode="auto">
          <a:xfrm>
            <a:off x="3140075" y="3209926"/>
            <a:ext cx="14478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تايلاند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17"/>
          <p:cNvSpPr txBox="1">
            <a:spLocks noChangeArrowheads="1"/>
          </p:cNvSpPr>
          <p:nvPr/>
        </p:nvSpPr>
        <p:spPr bwMode="auto">
          <a:xfrm>
            <a:off x="2682875" y="4410076"/>
            <a:ext cx="19050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أندونيسيا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13"/>
          <p:cNvSpPr txBox="1">
            <a:spLocks noChangeArrowheads="1"/>
          </p:cNvSpPr>
          <p:nvPr/>
        </p:nvSpPr>
        <p:spPr bwMode="auto">
          <a:xfrm>
            <a:off x="444500" y="2576513"/>
            <a:ext cx="19050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سويسرا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 Box 13"/>
          <p:cNvSpPr txBox="1">
            <a:spLocks noChangeArrowheads="1"/>
          </p:cNvSpPr>
          <p:nvPr/>
        </p:nvSpPr>
        <p:spPr bwMode="auto">
          <a:xfrm>
            <a:off x="2" y="2058988"/>
            <a:ext cx="1349375"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المملكة المتحدة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17"/>
          <p:cNvSpPr txBox="1">
            <a:spLocks noChangeArrowheads="1"/>
          </p:cNvSpPr>
          <p:nvPr/>
        </p:nvSpPr>
        <p:spPr bwMode="auto">
          <a:xfrm>
            <a:off x="3082925" y="4776788"/>
            <a:ext cx="19050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أستراليا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 name="Text Box 17"/>
          <p:cNvSpPr txBox="1">
            <a:spLocks noChangeArrowheads="1"/>
          </p:cNvSpPr>
          <p:nvPr/>
        </p:nvSpPr>
        <p:spPr bwMode="auto">
          <a:xfrm>
            <a:off x="6196014" y="3581401"/>
            <a:ext cx="1446212"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المكسيك</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 Box 17"/>
          <p:cNvSpPr txBox="1">
            <a:spLocks noChangeArrowheads="1"/>
          </p:cNvSpPr>
          <p:nvPr/>
        </p:nvSpPr>
        <p:spPr bwMode="auto">
          <a:xfrm>
            <a:off x="6732588" y="4135439"/>
            <a:ext cx="14478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فنزويلا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 name="Text Box 17"/>
          <p:cNvSpPr txBox="1">
            <a:spLocks noChangeArrowheads="1"/>
          </p:cNvSpPr>
          <p:nvPr/>
        </p:nvSpPr>
        <p:spPr bwMode="auto">
          <a:xfrm>
            <a:off x="627063" y="4776789"/>
            <a:ext cx="1446212"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جنوب أفريقيا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 name="Text Box 19"/>
          <p:cNvSpPr txBox="1">
            <a:spLocks noChangeArrowheads="1"/>
          </p:cNvSpPr>
          <p:nvPr/>
        </p:nvSpPr>
        <p:spPr bwMode="auto">
          <a:xfrm>
            <a:off x="444500" y="2990851"/>
            <a:ext cx="19050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إيطاليا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 name="Text Box 17"/>
          <p:cNvSpPr txBox="1">
            <a:spLocks noChangeArrowheads="1"/>
          </p:cNvSpPr>
          <p:nvPr/>
        </p:nvSpPr>
        <p:spPr bwMode="auto">
          <a:xfrm>
            <a:off x="7121525" y="4605338"/>
            <a:ext cx="14478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البرازيل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338955" y="23516"/>
            <a:ext cx="1800227" cy="1965325"/>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1570039" y="2054177"/>
            <a:ext cx="19050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السويد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7" name="Picture 6"/>
          <p:cNvPicPr>
            <a:picLocks noChangeAspect="1"/>
          </p:cNvPicPr>
          <p:nvPr/>
        </p:nvPicPr>
        <p:blipFill>
          <a:blip r:embed="rId5"/>
          <a:stretch>
            <a:fillRect/>
          </a:stretch>
        </p:blipFill>
        <p:spPr>
          <a:xfrm>
            <a:off x="5811589" y="23515"/>
            <a:ext cx="2936875" cy="1954212"/>
          </a:xfrm>
          <a:prstGeom prst="rect">
            <a:avLst/>
          </a:prstGeom>
          <a:ln w="76200" cmpd="sng">
            <a:solidFill>
              <a:schemeClr val="bg1">
                <a:lumMod val="75000"/>
              </a:schemeClr>
            </a:solidFill>
          </a:ln>
        </p:spPr>
      </p:pic>
      <p:pic>
        <p:nvPicPr>
          <p:cNvPr id="4" name="Picture 3"/>
          <p:cNvPicPr>
            <a:picLocks noChangeAspect="1"/>
          </p:cNvPicPr>
          <p:nvPr/>
        </p:nvPicPr>
        <p:blipFill>
          <a:blip r:embed="rId6"/>
          <a:stretch>
            <a:fillRect/>
          </a:stretch>
        </p:blipFill>
        <p:spPr>
          <a:xfrm>
            <a:off x="2211189" y="23516"/>
            <a:ext cx="3528392" cy="1922446"/>
          </a:xfrm>
          <a:prstGeom prst="rect">
            <a:avLst/>
          </a:prstGeom>
          <a:ln w="57150" cmpd="sng">
            <a:solidFill>
              <a:srgbClr val="000090"/>
            </a:solidFill>
          </a:ln>
        </p:spPr>
      </p:pic>
    </p:spTree>
    <p:extLst>
      <p:ext uri="{BB962C8B-B14F-4D97-AF65-F5344CB8AC3E}">
        <p14:creationId xmlns:p14="http://schemas.microsoft.com/office/powerpoint/2010/main" val="35020833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eaLnBrk="1" hangingPunct="1">
              <a:defRPr/>
            </a:pPr>
            <a:r>
              <a:rPr lang="ar-JO" sz="4800" dirty="0">
                <a:solidFill>
                  <a:srgbClr val="FFF9FC"/>
                </a:solidFill>
                <a:effectLst>
                  <a:glow rad="228600">
                    <a:schemeClr val="tx1">
                      <a:alpha val="96000"/>
                    </a:schemeClr>
                  </a:glow>
                </a:effectLst>
                <a:latin typeface="Arial" panose="020B0604020202020204" pitchFamily="34" charset="0"/>
                <a:ea typeface="ＭＳ Ｐゴシック" charset="0"/>
                <a:cs typeface="Arial" panose="020B0604020202020204" pitchFamily="34" charset="0"/>
              </a:rPr>
              <a:t>مساقات أدرسها في كلية الكتاب سنغافورة</a:t>
            </a:r>
            <a:endParaRPr lang="en-US" sz="3600" b="1" dirty="0">
              <a:solidFill>
                <a:srgbClr val="FFF9FC"/>
              </a:solidFill>
              <a:effectLst>
                <a:glow rad="228600">
                  <a:schemeClr val="tx1">
                    <a:alpha val="96000"/>
                  </a:schemeClr>
                </a:glow>
              </a:effectLst>
              <a:latin typeface="Arial" panose="020B0604020202020204" pitchFamily="34" charset="0"/>
              <a:ea typeface="ＭＳ Ｐゴシック" charset="0"/>
              <a:cs typeface="Arial" panose="020B0604020202020204" pitchFamily="34" charset="0"/>
            </a:endParaRPr>
          </a:p>
        </p:txBody>
      </p:sp>
      <p:sp>
        <p:nvSpPr>
          <p:cNvPr id="920580" name="Text Box 4"/>
          <p:cNvSpPr txBox="1">
            <a:spLocks noChangeArrowheads="1"/>
          </p:cNvSpPr>
          <p:nvPr/>
        </p:nvSpPr>
        <p:spPr bwMode="auto">
          <a:xfrm>
            <a:off x="-565" y="1600201"/>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marL="0" marR="0" lvl="0" indent="0" algn="r" defTabSz="909638" rtl="0" eaLnBrk="1" fontAlgn="base" latinLnBrk="0" hangingPunct="1">
              <a:lnSpc>
                <a:spcPct val="100000"/>
              </a:lnSpc>
              <a:spcBef>
                <a:spcPct val="0"/>
              </a:spcBef>
              <a:spcAft>
                <a:spcPct val="0"/>
              </a:spcAft>
              <a:buClrTx/>
              <a:buSzTx/>
              <a:buFontTx/>
              <a:buNone/>
              <a:tabLst>
                <a:tab pos="1824038" algn="l"/>
                <a:tab pos="4281488" algn="l"/>
              </a:tabLst>
              <a:defRPr/>
            </a:pPr>
            <a:r>
              <a:rPr kumimoji="0" lang="ar-JO" sz="3600" b="0" i="0" u="sng"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مسح الكتاب المقدس بشكل أساسي</a:t>
            </a:r>
            <a:endParaRPr kumimoji="0" lang="en-US" sz="3600" b="0"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09638" rtl="0"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0"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	</a:t>
            </a:r>
            <a:r>
              <a:rPr kumimoji="0" lang="ar-JO" sz="3600" b="0"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العهد القديم</a:t>
            </a:r>
            <a:r>
              <a:rPr kumimoji="0" lang="en-US" sz="3600" b="0"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	</a:t>
            </a:r>
            <a:r>
              <a:rPr kumimoji="0" lang="ar-JO" sz="3600" b="0"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العهد الجديد</a:t>
            </a:r>
            <a:r>
              <a:rPr kumimoji="0" lang="en-US" sz="3600" b="0"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      </a:t>
            </a:r>
            <a:r>
              <a:rPr kumimoji="0" lang="ar-JO" sz="3600" b="0"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درس الكتاب</a:t>
            </a:r>
            <a:endParaRPr kumimoji="0" lang="en-US" sz="3600" b="0"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endParaRP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marL="0" marR="0" lvl="0" indent="0" algn="r" defTabSz="909638" rtl="0" eaLnBrk="1" fontAlgn="base" latinLnBrk="0" hangingPunct="1">
              <a:lnSpc>
                <a:spcPct val="100000"/>
              </a:lnSpc>
              <a:spcBef>
                <a:spcPct val="0"/>
              </a:spcBef>
              <a:spcAft>
                <a:spcPct val="0"/>
              </a:spcAft>
              <a:buClrTx/>
              <a:buSzTx/>
              <a:buFontTx/>
              <a:buNone/>
              <a:tabLst>
                <a:tab pos="406400" algn="l"/>
                <a:tab pos="1824038" algn="l"/>
                <a:tab pos="3028950" algn="l"/>
                <a:tab pos="5649913" algn="l"/>
              </a:tabLst>
              <a:defRPr/>
            </a:pPr>
            <a:r>
              <a:rPr kumimoji="0" lang="ar-JO" sz="3600" b="0" i="0" u="sng"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الخلفيات</a:t>
            </a:r>
            <a:r>
              <a:rPr kumimoji="0" lang="en-US" sz="3600" b="0"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 • </a:t>
            </a:r>
            <a:r>
              <a:rPr kumimoji="0" lang="ar-JO" sz="3600" b="0"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البحث والكتابة</a:t>
            </a:r>
            <a:endParaRPr kumimoji="0" lang="en-US" sz="3600" b="0"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09638" rtl="0" eaLnBrk="1" fontAlgn="base" latinLnBrk="0" hangingPunct="1">
              <a:lnSpc>
                <a:spcPct val="100000"/>
              </a:lnSpc>
              <a:spcBef>
                <a:spcPct val="0"/>
              </a:spcBef>
              <a:spcAft>
                <a:spcPct val="0"/>
              </a:spcAft>
              <a:buClrTx/>
              <a:buSzTx/>
              <a:buFontTx/>
              <a:buNone/>
              <a:tabLst>
                <a:tab pos="406400" algn="l"/>
                <a:tab pos="1824038" algn="l"/>
                <a:tab pos="4306888" algn="l"/>
                <a:tab pos="5649913" algn="l"/>
              </a:tabLst>
              <a:defRPr/>
            </a:pPr>
            <a:r>
              <a:rPr kumimoji="0" lang="en-US" sz="3600" b="0"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		</a:t>
            </a:r>
            <a:r>
              <a:rPr kumimoji="0" lang="ar-JO" sz="3600" b="0"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العهد القديم</a:t>
            </a:r>
            <a:r>
              <a:rPr kumimoji="0" lang="en-US" sz="3600" b="0"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	</a:t>
            </a:r>
            <a:r>
              <a:rPr kumimoji="0" lang="ar-JO" sz="3600" b="0"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العهد الجديد</a:t>
            </a:r>
            <a:r>
              <a:rPr kumimoji="0" lang="en-US" sz="3600" b="0"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	  </a:t>
            </a:r>
            <a:r>
              <a:rPr kumimoji="0" lang="ar-JO" sz="3600" b="0"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الجغرافيا</a:t>
            </a:r>
            <a:endParaRPr kumimoji="0" lang="en-US" sz="3600" b="0"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endParaRPr>
          </a:p>
        </p:txBody>
      </p:sp>
      <p:sp>
        <p:nvSpPr>
          <p:cNvPr id="920582" name="Text Box 6"/>
          <p:cNvSpPr txBox="1">
            <a:spLocks noChangeArrowheads="1"/>
          </p:cNvSpPr>
          <p:nvPr/>
        </p:nvSpPr>
        <p:spPr bwMode="auto">
          <a:xfrm>
            <a:off x="-565" y="4206876"/>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marL="0" marR="0" lvl="0" indent="0" algn="r" defTabSz="909638" rtl="0"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0" i="0" u="sng"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اللاهوت . </a:t>
            </a:r>
            <a:r>
              <a:rPr kumimoji="0" lang="ar-JO" sz="3600" b="0"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الخليقة . يسوع</a:t>
            </a:r>
            <a:endParaRPr kumimoji="0" lang="en-US" sz="3600" b="0"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09638" rtl="0"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0"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الكنيسة . الروح . الخلاص . المستقبل</a:t>
            </a:r>
            <a:endParaRPr kumimoji="0" lang="en-US" sz="3600" b="0"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endParaRPr>
          </a:p>
        </p:txBody>
      </p:sp>
      <p:sp>
        <p:nvSpPr>
          <p:cNvPr id="920583" name="Text Box 7"/>
          <p:cNvSpPr txBox="1">
            <a:spLocks noChangeArrowheads="1"/>
          </p:cNvSpPr>
          <p:nvPr/>
        </p:nvSpPr>
        <p:spPr bwMode="auto">
          <a:xfrm>
            <a:off x="-566" y="5502276"/>
            <a:ext cx="9213851" cy="1200329"/>
          </a:xfrm>
          <a:prstGeom prst="rect">
            <a:avLst/>
          </a:prstGeom>
          <a:gradFill rotWithShape="0">
            <a:gsLst>
              <a:gs pos="0">
                <a:srgbClr val="2A0830"/>
              </a:gs>
              <a:gs pos="100000">
                <a:srgbClr val="5A1268"/>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marL="0" marR="0" lvl="0" indent="0" algn="r" defTabSz="909638" rtl="0"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0" i="0" u="sng"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الوعظ</a:t>
            </a:r>
            <a:endParaRPr kumimoji="0" lang="en-US" sz="3600" b="0"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09638" rtl="0"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0"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الوعظ 1            الوعظ 2</a:t>
            </a:r>
            <a:endParaRPr kumimoji="0" lang="en-US" sz="3600" b="0"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762001"/>
            <a:ext cx="9144000" cy="722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a:t>
            </a:r>
            <a:r>
              <a:rPr kumimoji="0" lang="ar-JO" sz="4000" b="0" i="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الإنجليزية</a:t>
            </a:r>
            <a:r>
              <a:rPr kumimoji="0" lang="en-US" sz="4000" b="0" i="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 • </a:t>
            </a:r>
            <a:r>
              <a:rPr kumimoji="0" lang="ar-JO" sz="4000" b="0" i="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البهاسا</a:t>
            </a:r>
            <a:r>
              <a:rPr kumimoji="0" lang="en-US" sz="4000" b="0" i="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 • </a:t>
            </a:r>
            <a:r>
              <a:rPr kumimoji="0" lang="ar-JO" sz="4000" b="0" i="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الصينية</a:t>
            </a:r>
            <a:r>
              <a:rPr kumimoji="0" lang="en-US" sz="4000" b="0" i="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a:t>
            </a:r>
            <a:endParaRPr kumimoji="0" lang="en-US" sz="3600" b="1" i="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610645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ChangeArrowheads="1"/>
          </p:cNvSpPr>
          <p:nvPr/>
        </p:nvSpPr>
        <p:spPr bwMode="auto">
          <a:xfrm>
            <a:off x="0" y="0"/>
            <a:ext cx="9142413" cy="6858000"/>
          </a:xfrm>
          <a:prstGeom prst="rect">
            <a:avLst/>
          </a:prstGeom>
          <a:solidFill>
            <a:srgbClr val="04040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32802" name="Picture 3"/>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100"/>
            <a:ext cx="72390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32803" name="Text Box 4"/>
          <p:cNvSpPr txBox="1">
            <a:spLocks noChangeArrowheads="1"/>
          </p:cNvSpPr>
          <p:nvPr/>
        </p:nvSpPr>
        <p:spPr bwMode="auto">
          <a:xfrm>
            <a:off x="8756359"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32804" name="Text Box 5"/>
          <p:cNvSpPr txBox="1">
            <a:spLocks noChangeArrowheads="1"/>
          </p:cNvSpPr>
          <p:nvPr/>
        </p:nvSpPr>
        <p:spPr bwMode="auto">
          <a:xfrm>
            <a:off x="1787526" y="0"/>
            <a:ext cx="19939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1:1</a:t>
            </a:r>
          </a:p>
        </p:txBody>
      </p:sp>
      <p:sp>
        <p:nvSpPr>
          <p:cNvPr id="221190" name="Rectangle 6"/>
          <p:cNvSpPr>
            <a:spLocks noGrp="1" noChangeArrowheads="1"/>
          </p:cNvSpPr>
          <p:nvPr>
            <p:ph type="ctrTitle"/>
          </p:nvPr>
        </p:nvSpPr>
        <p:spPr>
          <a:xfrm>
            <a:off x="457200" y="838200"/>
            <a:ext cx="8686800" cy="4191000"/>
          </a:xfrm>
        </p:spPr>
        <p:txBody>
          <a:bodyPr/>
          <a:lstStyle/>
          <a:p>
            <a:pPr eaLnBrk="1" hangingPunct="1">
              <a:defRPr/>
            </a:pPr>
            <a:r>
              <a:rPr lang="ar-JO" altLang="ja-JP" sz="11700" b="1" dirty="0">
                <a:solidFill>
                  <a:srgbClr val="FFFF00"/>
                </a:solidFill>
                <a:effectLst>
                  <a:glow rad="292100">
                    <a:schemeClr val="tx2">
                      <a:alpha val="89000"/>
                    </a:schemeClr>
                  </a:glow>
                </a:effectLst>
                <a:latin typeface="Arial" panose="020B0604020202020204" pitchFamily="34" charset="0"/>
                <a:ea typeface="ＭＳ Ｐゴシック" charset="0"/>
                <a:cs typeface="Arial" panose="020B0604020202020204" pitchFamily="34" charset="0"/>
              </a:rPr>
              <a:t>في البدء</a:t>
            </a:r>
            <a:endParaRPr lang="en-US" sz="11700" b="1" dirty="0">
              <a:solidFill>
                <a:srgbClr val="FFFF00"/>
              </a:solidFill>
              <a:effectLst>
                <a:glow rad="292100">
                  <a:schemeClr val="tx2">
                    <a:alpha val="89000"/>
                  </a:schemeClr>
                </a:glow>
              </a:effectLst>
              <a:latin typeface="Arial" panose="020B0604020202020204" pitchFamily="34" charset="0"/>
              <a:ea typeface="ＭＳ Ｐゴシック" charset="0"/>
              <a:cs typeface="Arial" panose="020B0604020202020204" pitchFamily="34" charset="0"/>
            </a:endParaRPr>
          </a:p>
        </p:txBody>
      </p:sp>
      <p:sp>
        <p:nvSpPr>
          <p:cNvPr id="332806" name="Rectangle 7"/>
          <p:cNvSpPr>
            <a:spLocks noGrp="1" noChangeArrowheads="1"/>
          </p:cNvSpPr>
          <p:nvPr>
            <p:ph type="subTitle" idx="1"/>
          </p:nvPr>
        </p:nvSpPr>
        <p:spPr>
          <a:xfrm>
            <a:off x="6477000" y="4953000"/>
            <a:ext cx="2667000" cy="1981200"/>
          </a:xfrm>
        </p:spPr>
        <p:txBody>
          <a:bodyPr/>
          <a:lstStyle/>
          <a:p>
            <a:pPr eaLnBrk="1" hangingPunct="1"/>
            <a:r>
              <a:rPr lang="ar-JO" dirty="0">
                <a:solidFill>
                  <a:schemeClr val="bg1"/>
                </a:solidFill>
                <a:latin typeface="Arial" panose="020B0604020202020204" pitchFamily="34" charset="0"/>
                <a:ea typeface="ＭＳ Ｐゴシック" charset="0"/>
                <a:cs typeface="Arial" panose="020B0604020202020204" pitchFamily="34" charset="0"/>
              </a:rPr>
              <a:t>مقدمة </a:t>
            </a:r>
          </a:p>
          <a:p>
            <a:pPr eaLnBrk="1" hangingPunct="1"/>
            <a:r>
              <a:rPr lang="ar-JO" dirty="0">
                <a:solidFill>
                  <a:schemeClr val="bg1"/>
                </a:solidFill>
                <a:latin typeface="Arial" panose="020B0604020202020204" pitchFamily="34" charset="0"/>
                <a:ea typeface="ＭＳ Ｐゴシック" charset="0"/>
                <a:cs typeface="Arial" panose="020B0604020202020204" pitchFamily="34" charset="0"/>
              </a:rPr>
              <a:t>لسفر التكوين</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20608569"/>
      </p:ext>
    </p:extLst>
  </p:cSld>
  <p:clrMapOvr>
    <a:masterClrMapping/>
  </p:clrMapOvr>
  <p:transition spd="med">
    <p:randomBar dir="ver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p:cNvSpPr>
            <a:spLocks noChangeArrowheads="1"/>
          </p:cNvSpPr>
          <p:nvPr/>
        </p:nvSpPr>
        <p:spPr bwMode="auto">
          <a:xfrm>
            <a:off x="-76200" y="21604"/>
            <a:ext cx="9220200" cy="6858000"/>
          </a:xfrm>
          <a:prstGeom prst="rect">
            <a:avLst/>
          </a:prstGeom>
          <a:solidFill>
            <a:srgbClr val="040404"/>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3485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59704"/>
            <a:ext cx="73152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34851" name="Text Box 4"/>
          <p:cNvSpPr txBox="1">
            <a:spLocks noChangeArrowheads="1"/>
          </p:cNvSpPr>
          <p:nvPr/>
        </p:nvSpPr>
        <p:spPr bwMode="auto">
          <a:xfrm>
            <a:off x="8756650" y="105743"/>
            <a:ext cx="184151"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4852" name="Text Box 5"/>
          <p:cNvSpPr txBox="1">
            <a:spLocks noChangeArrowheads="1"/>
          </p:cNvSpPr>
          <p:nvPr/>
        </p:nvSpPr>
        <p:spPr bwMode="auto">
          <a:xfrm>
            <a:off x="1787526" y="21605"/>
            <a:ext cx="1993900" cy="3407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ts val="1000"/>
              </a:spcBef>
              <a:spcAft>
                <a:spcPct val="0"/>
              </a:spcAft>
              <a:buClr>
                <a:srgbClr val="000000"/>
              </a:buClr>
              <a:buSzPct val="100000"/>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6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1:1</a:t>
            </a:r>
          </a:p>
        </p:txBody>
      </p:sp>
      <p:sp>
        <p:nvSpPr>
          <p:cNvPr id="224262" name="Rectangle 6"/>
          <p:cNvSpPr>
            <a:spLocks noGrp="1" noChangeArrowheads="1"/>
          </p:cNvSpPr>
          <p:nvPr>
            <p:ph type="title"/>
          </p:nvPr>
        </p:nvSpPr>
        <p:spPr>
          <a:xfrm>
            <a:off x="457200" y="859804"/>
            <a:ext cx="8686800" cy="4192588"/>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ja-JP" altLang="en-US" sz="11700" b="1" i="1" dirty="0">
                <a:solidFill>
                  <a:srgbClr val="FFFF00"/>
                </a:solidFill>
                <a:effectLst>
                  <a:glow rad="292100">
                    <a:schemeClr val="tx2">
                      <a:alpha val="89000"/>
                    </a:schemeClr>
                  </a:glow>
                </a:effectLst>
                <a:latin typeface="Arial" panose="020B0604020202020204" pitchFamily="34" charset="0"/>
                <a:ea typeface="ＭＳ Ｐゴシック" charset="0"/>
                <a:cs typeface="Arial" panose="020B0604020202020204" pitchFamily="34" charset="0"/>
              </a:rPr>
              <a:t>“</a:t>
            </a:r>
            <a:r>
              <a:rPr lang="en-US" altLang="ja-JP" sz="11700" b="1" i="1" dirty="0" err="1">
                <a:solidFill>
                  <a:srgbClr val="FFFF00"/>
                </a:solidFill>
                <a:effectLst>
                  <a:glow rad="292100">
                    <a:schemeClr val="tx2">
                      <a:alpha val="89000"/>
                    </a:schemeClr>
                  </a:glow>
                </a:effectLst>
                <a:latin typeface="Arial" panose="020B0604020202020204" pitchFamily="34" charset="0"/>
                <a:ea typeface="ＭＳ Ｐゴシック" charset="0"/>
                <a:cs typeface="Arial" panose="020B0604020202020204" pitchFamily="34" charset="0"/>
              </a:rPr>
              <a:t>pada</a:t>
            </a:r>
            <a:r>
              <a:rPr lang="en-US" altLang="ja-JP" sz="11700" b="1" i="1" dirty="0">
                <a:solidFill>
                  <a:srgbClr val="FFFF00"/>
                </a:solidFill>
                <a:effectLst>
                  <a:glow rad="292100">
                    <a:schemeClr val="tx2">
                      <a:alpha val="89000"/>
                    </a:schemeClr>
                  </a:glow>
                </a:effectLst>
                <a:latin typeface="Arial" panose="020B0604020202020204" pitchFamily="34" charset="0"/>
                <a:ea typeface="ＭＳ Ｐゴシック" charset="0"/>
                <a:cs typeface="Arial" panose="020B0604020202020204" pitchFamily="34" charset="0"/>
              </a:rPr>
              <a:t> </a:t>
            </a:r>
            <a:r>
              <a:rPr lang="en-US" altLang="ja-JP" sz="11700" b="1" i="1" dirty="0" err="1">
                <a:solidFill>
                  <a:srgbClr val="FFFF00"/>
                </a:solidFill>
                <a:effectLst>
                  <a:glow rad="292100">
                    <a:schemeClr val="tx2">
                      <a:alpha val="89000"/>
                    </a:schemeClr>
                  </a:glow>
                </a:effectLst>
                <a:latin typeface="Arial" panose="020B0604020202020204" pitchFamily="34" charset="0"/>
                <a:ea typeface="ＭＳ Ｐゴシック" charset="0"/>
                <a:cs typeface="Arial" panose="020B0604020202020204" pitchFamily="34" charset="0"/>
              </a:rPr>
              <a:t>mulanya</a:t>
            </a:r>
            <a:r>
              <a:rPr lang="ja-JP" altLang="en-US" sz="11700" b="1" i="1" dirty="0">
                <a:solidFill>
                  <a:srgbClr val="FFFF00"/>
                </a:solidFill>
                <a:effectLst>
                  <a:glow rad="292100">
                    <a:schemeClr val="tx2">
                      <a:alpha val="89000"/>
                    </a:schemeClr>
                  </a:glow>
                </a:effectLst>
                <a:latin typeface="Arial" panose="020B0604020202020204" pitchFamily="34" charset="0"/>
                <a:ea typeface="ＭＳ Ｐゴシック" charset="0"/>
                <a:cs typeface="Arial" panose="020B0604020202020204" pitchFamily="34" charset="0"/>
              </a:rPr>
              <a:t>”</a:t>
            </a:r>
            <a:endParaRPr lang="en-GB" sz="11700" b="1" i="1" dirty="0">
              <a:solidFill>
                <a:srgbClr val="FFFF00"/>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334854" name="Rectangle 7"/>
          <p:cNvSpPr>
            <a:spLocks noGrp="1" noChangeArrowheads="1"/>
          </p:cNvSpPr>
          <p:nvPr>
            <p:ph type="subTitle" idx="4294967295"/>
          </p:nvPr>
        </p:nvSpPr>
        <p:spPr>
          <a:xfrm>
            <a:off x="6248400" y="4974604"/>
            <a:ext cx="2895600" cy="1982788"/>
          </a:xfrm>
        </p:spPr>
        <p:txBody>
          <a:bodyPr lIns="90000" tIns="46800" rIns="90000" bIns="46800"/>
          <a:lstStyle/>
          <a:p>
            <a:pPr marL="0" indent="0" algn="ctr" defTabSz="457200" eaLnBrk="1" hangingPunct="1">
              <a:buClr>
                <a:srgbClr val="FFFFFF"/>
              </a:buClr>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FFFFFF"/>
                </a:solidFill>
                <a:latin typeface="Arial" panose="020B0604020202020204" pitchFamily="34" charset="0"/>
                <a:ea typeface="ＭＳ Ｐゴシック" charset="0"/>
                <a:cs typeface="Arial" panose="020B0604020202020204" pitchFamily="34" charset="0"/>
              </a:rPr>
              <a:t>Pengenalan kitab Kejadian</a:t>
            </a:r>
          </a:p>
        </p:txBody>
      </p:sp>
    </p:spTree>
    <p:extLst>
      <p:ext uri="{BB962C8B-B14F-4D97-AF65-F5344CB8AC3E}">
        <p14:creationId xmlns:p14="http://schemas.microsoft.com/office/powerpoint/2010/main" val="3552347193"/>
      </p:ext>
    </p:extLst>
  </p:cSld>
  <p:clrMapOvr>
    <a:masterClrMapping/>
  </p:clrMapOvr>
  <p:transition spd="med">
    <p:randomBar dir="vert"/>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2"/>
          <p:cNvSpPr>
            <a:spLocks noChangeArrowheads="1"/>
          </p:cNvSpPr>
          <p:nvPr/>
        </p:nvSpPr>
        <p:spPr bwMode="auto">
          <a:xfrm>
            <a:off x="1589" y="0"/>
            <a:ext cx="9142412" cy="6858000"/>
          </a:xfrm>
          <a:prstGeom prst="rect">
            <a:avLst/>
          </a:prstGeom>
          <a:solidFill>
            <a:srgbClr val="04040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36898" name="Picture 3"/>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100"/>
            <a:ext cx="72390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36899" name="Text Box 4"/>
          <p:cNvSpPr txBox="1">
            <a:spLocks noChangeArrowheads="1"/>
          </p:cNvSpPr>
          <p:nvPr/>
        </p:nvSpPr>
        <p:spPr bwMode="auto">
          <a:xfrm>
            <a:off x="8756359"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36900" name="Text Box 5"/>
          <p:cNvSpPr txBox="1">
            <a:spLocks noChangeArrowheads="1"/>
          </p:cNvSpPr>
          <p:nvPr/>
        </p:nvSpPr>
        <p:spPr bwMode="auto">
          <a:xfrm>
            <a:off x="1787526" y="0"/>
            <a:ext cx="19939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1:1</a:t>
            </a:r>
          </a:p>
        </p:txBody>
      </p:sp>
      <p:sp>
        <p:nvSpPr>
          <p:cNvPr id="225286" name="Rectangle 6"/>
          <p:cNvSpPr>
            <a:spLocks noGrp="1" noChangeArrowheads="1"/>
          </p:cNvSpPr>
          <p:nvPr>
            <p:ph type="ctrTitle"/>
          </p:nvPr>
        </p:nvSpPr>
        <p:spPr>
          <a:xfrm>
            <a:off x="457200" y="838200"/>
            <a:ext cx="8686800" cy="4191000"/>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zh-CN" sz="11700" b="1" i="1">
                <a:solidFill>
                  <a:srgbClr val="FFFF00"/>
                </a:solidFill>
                <a:effectLst>
                  <a:glow rad="292100">
                    <a:schemeClr val="tx2">
                      <a:alpha val="89000"/>
                    </a:schemeClr>
                  </a:glow>
                </a:effectLst>
                <a:latin typeface="Arial" panose="020B0604020202020204" pitchFamily="34" charset="0"/>
                <a:ea typeface="ＭＳ Ｐゴシック" charset="0"/>
                <a:cs typeface="Arial" panose="020B0604020202020204" pitchFamily="34" charset="0"/>
              </a:rPr>
              <a:t>“</a:t>
            </a:r>
            <a:r>
              <a:rPr lang="zh-CN" altLang="en-US" sz="11700" b="1" i="1">
                <a:solidFill>
                  <a:srgbClr val="FFFF00"/>
                </a:solidFill>
                <a:effectLst>
                  <a:glow rad="292100">
                    <a:schemeClr val="tx2">
                      <a:alpha val="89000"/>
                    </a:schemeClr>
                  </a:glow>
                </a:effectLst>
                <a:latin typeface="Arial" panose="020B0604020202020204" pitchFamily="34" charset="0"/>
                <a:ea typeface="ＭＳ Ｐゴシック" charset="0"/>
                <a:cs typeface="Arial" panose="020B0604020202020204" pitchFamily="34" charset="0"/>
              </a:rPr>
              <a:t>起初</a:t>
            </a:r>
            <a:r>
              <a:rPr lang="en-US" altLang="zh-CN" sz="11700" b="1" i="1">
                <a:solidFill>
                  <a:srgbClr val="FFFF00"/>
                </a:solidFill>
                <a:effectLst>
                  <a:glow rad="292100">
                    <a:schemeClr val="tx2">
                      <a:alpha val="89000"/>
                    </a:schemeClr>
                  </a:glow>
                </a:effectLst>
                <a:latin typeface="Arial" panose="020B0604020202020204" pitchFamily="34" charset="0"/>
                <a:ea typeface="ＭＳ Ｐゴシック" charset="0"/>
                <a:cs typeface="Arial" panose="020B0604020202020204" pitchFamily="34" charset="0"/>
              </a:rPr>
              <a:t>”</a:t>
            </a:r>
          </a:p>
        </p:txBody>
      </p:sp>
      <p:sp>
        <p:nvSpPr>
          <p:cNvPr id="336902" name="Rectangle 7"/>
          <p:cNvSpPr>
            <a:spLocks noGrp="1" noChangeArrowheads="1"/>
          </p:cNvSpPr>
          <p:nvPr>
            <p:ph type="subTitle" idx="1"/>
          </p:nvPr>
        </p:nvSpPr>
        <p:spPr>
          <a:xfrm>
            <a:off x="6400800" y="5715000"/>
            <a:ext cx="2743200" cy="838200"/>
          </a:xfrm>
        </p:spPr>
        <p:txBody>
          <a:bodyPr/>
          <a:lstStyle/>
          <a:p>
            <a:pPr eaLnBrk="1" hangingPunct="1"/>
            <a:r>
              <a:rPr lang="zh-CN" altLang="en-US" sz="4000">
                <a:solidFill>
                  <a:schemeClr val="bg1"/>
                </a:solidFill>
                <a:latin typeface="Arial" panose="020B0604020202020204" pitchFamily="34" charset="0"/>
                <a:ea typeface="SimSun" charset="0"/>
                <a:cs typeface="Arial" panose="020B0604020202020204" pitchFamily="34" charset="0"/>
              </a:rPr>
              <a:t>创世记导论</a:t>
            </a:r>
            <a:endParaRPr lang="en-US" altLang="zh-CN" sz="4000">
              <a:solidFill>
                <a:schemeClr val="bg1"/>
              </a:solidFill>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361247961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338946"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1" y="1843089"/>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2" name="Text Box 4"/>
          <p:cNvSpPr txBox="1">
            <a:spLocks noChangeArrowheads="1"/>
          </p:cNvSpPr>
          <p:nvPr/>
        </p:nvSpPr>
        <p:spPr bwMode="auto">
          <a:xfrm>
            <a:off x="285720" y="1428736"/>
            <a:ext cx="400052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اليوم 1 : </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نور</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7333" name="Text Box 5"/>
          <p:cNvSpPr txBox="1">
            <a:spLocks noChangeArrowheads="1"/>
          </p:cNvSpPr>
          <p:nvPr/>
        </p:nvSpPr>
        <p:spPr bwMode="auto">
          <a:xfrm>
            <a:off x="285720" y="2879726"/>
            <a:ext cx="4071966"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اليوم 2 : </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الماء وفصل الهواء</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7334" name="Text Box 6"/>
          <p:cNvSpPr txBox="1">
            <a:spLocks noChangeArrowheads="1"/>
          </p:cNvSpPr>
          <p:nvPr/>
        </p:nvSpPr>
        <p:spPr bwMode="auto">
          <a:xfrm>
            <a:off x="285720" y="4708526"/>
            <a:ext cx="4071966"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57150" marR="0" lvl="0" indent="-5715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اليوم 3 : </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الأرض وفصل البحر</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7335" name="Text Box 7"/>
          <p:cNvSpPr txBox="1">
            <a:spLocks noChangeArrowheads="1"/>
          </p:cNvSpPr>
          <p:nvPr/>
        </p:nvSpPr>
        <p:spPr bwMode="auto">
          <a:xfrm>
            <a:off x="4357686" y="1219201"/>
            <a:ext cx="4500594"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اليوم 4 : </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ترتيب الشمس والقمر والنجوم</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7336" name="Text Box 8"/>
          <p:cNvSpPr txBox="1">
            <a:spLocks noChangeArrowheads="1"/>
          </p:cNvSpPr>
          <p:nvPr/>
        </p:nvSpPr>
        <p:spPr bwMode="auto">
          <a:xfrm>
            <a:off x="4357686" y="2879726"/>
            <a:ext cx="4500594"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اليوم 5 : </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الأسماك والطيور</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7337" name="Text Box 9"/>
          <p:cNvSpPr txBox="1">
            <a:spLocks noChangeArrowheads="1"/>
          </p:cNvSpPr>
          <p:nvPr/>
        </p:nvSpPr>
        <p:spPr bwMode="auto">
          <a:xfrm>
            <a:off x="4357686" y="4708526"/>
            <a:ext cx="4429156"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اليوم 6 : </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الحيوانات والإنسان</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7338" name="Text Box 10"/>
          <p:cNvSpPr txBox="1">
            <a:spLocks noChangeArrowheads="1"/>
          </p:cNvSpPr>
          <p:nvPr/>
        </p:nvSpPr>
        <p:spPr bwMode="auto">
          <a:xfrm>
            <a:off x="4876800" y="6248401"/>
            <a:ext cx="4267200" cy="5847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 1 : 3 – 31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8954" name="Rectangle 11"/>
          <p:cNvSpPr>
            <a:spLocks noChangeArrowheads="1"/>
          </p:cNvSpPr>
          <p:nvPr/>
        </p:nvSpPr>
        <p:spPr bwMode="auto">
          <a:xfrm>
            <a:off x="257175" y="1219201"/>
            <a:ext cx="8572500" cy="4981575"/>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38955"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38956" name="Line 13"/>
          <p:cNvSpPr>
            <a:spLocks noChangeShapeType="1"/>
          </p:cNvSpPr>
          <p:nvPr/>
        </p:nvSpPr>
        <p:spPr bwMode="auto">
          <a:xfrm>
            <a:off x="285720" y="271462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38957"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38958" name="Text Box 15"/>
          <p:cNvSpPr txBox="1">
            <a:spLocks noChangeArrowheads="1"/>
          </p:cNvSpPr>
          <p:nvPr/>
        </p:nvSpPr>
        <p:spPr bwMode="auto">
          <a:xfrm>
            <a:off x="8578851" y="76201"/>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8959" name="WordArt 16"/>
          <p:cNvSpPr>
            <a:spLocks noChangeArrowheads="1" noChangeShapeType="1" noTextEdit="1"/>
          </p:cNvSpPr>
          <p:nvPr/>
        </p:nvSpPr>
        <p:spPr bwMode="auto">
          <a:xfrm>
            <a:off x="228601" y="771526"/>
            <a:ext cx="1714500" cy="657225"/>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خربة</a:t>
            </a:r>
            <a:endParaRPr kumimoji="0" 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endParaRPr>
          </a:p>
        </p:txBody>
      </p:sp>
      <p:sp>
        <p:nvSpPr>
          <p:cNvPr id="338960" name="WordArt 17"/>
          <p:cNvSpPr>
            <a:spLocks noChangeArrowheads="1" noChangeShapeType="1" noTextEdit="1"/>
          </p:cNvSpPr>
          <p:nvPr/>
        </p:nvSpPr>
        <p:spPr bwMode="auto">
          <a:xfrm>
            <a:off x="5334000" y="381001"/>
            <a:ext cx="822325" cy="1285875"/>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خالية</a:t>
            </a:r>
            <a:endParaRPr kumimoji="0" lang="en-US"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endParaRPr>
          </a:p>
        </p:txBody>
      </p:sp>
      <p:sp>
        <p:nvSpPr>
          <p:cNvPr id="227346" name="WordArt 18"/>
          <p:cNvSpPr>
            <a:spLocks noChangeArrowheads="1" noChangeShapeType="1" noTextEdit="1"/>
          </p:cNvSpPr>
          <p:nvPr/>
        </p:nvSpPr>
        <p:spPr bwMode="auto">
          <a:xfrm>
            <a:off x="2552701" y="771526"/>
            <a:ext cx="1714500" cy="6572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تشكيل</a:t>
            </a:r>
            <a:endParaRPr kumimoji="0" lang="en-US" sz="3600" b="0" i="0" u="none" strike="noStrike" kern="10" cap="none" spc="0" normalizeH="0" baseline="0" noProof="0" dirty="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227347" name="WordArt 19"/>
          <p:cNvSpPr>
            <a:spLocks noChangeArrowheads="1" noChangeShapeType="1" noTextEdit="1"/>
          </p:cNvSpPr>
          <p:nvPr/>
        </p:nvSpPr>
        <p:spPr bwMode="auto">
          <a:xfrm>
            <a:off x="6858001" y="771526"/>
            <a:ext cx="1714500" cy="6572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ملأ</a:t>
            </a:r>
            <a:endParaRPr kumimoji="0" lang="en-US" sz="3600" b="0" i="0" u="none" strike="noStrike" kern="10" cap="none" spc="0" normalizeH="0" baseline="0" noProof="0" dirty="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227348"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7349"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38965" name="Rectangle 22"/>
          <p:cNvSpPr>
            <a:spLocks noGrp="1" noChangeArrowheads="1"/>
          </p:cNvSpPr>
          <p:nvPr>
            <p:ph type="title" idx="4294967295"/>
          </p:nvPr>
        </p:nvSpPr>
        <p:spPr>
          <a:xfrm>
            <a:off x="152400" y="0"/>
            <a:ext cx="6629400" cy="838200"/>
          </a:xfrm>
        </p:spPr>
        <p:txBody>
          <a:bodyPr/>
          <a:lstStyle/>
          <a:p>
            <a:pPr algn="l" eaLnBrk="1" hangingPunct="1"/>
            <a:r>
              <a:rPr lang="ar-JO" sz="5400" b="1" dirty="0">
                <a:solidFill>
                  <a:srgbClr val="FAFE1E"/>
                </a:solidFill>
                <a:latin typeface="Arial" panose="020B0604020202020204" pitchFamily="34" charset="0"/>
                <a:ea typeface="ＭＳ Ｐゴシック" charset="0"/>
                <a:cs typeface="Arial" panose="020B0604020202020204" pitchFamily="34" charset="0"/>
              </a:rPr>
              <a:t>أيام الخلق</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8655078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7348"/>
                                        </p:tgtEl>
                                        <p:attrNameLst>
                                          <p:attrName>style.visibility</p:attrName>
                                        </p:attrNameLst>
                                      </p:cBhvr>
                                      <p:to>
                                        <p:strVal val="visible"/>
                                      </p:to>
                                    </p:set>
                                    <p:animEffect transition="in" filter="wipe(left)">
                                      <p:cBhvr>
                                        <p:cTn id="7" dur="500"/>
                                        <p:tgtEl>
                                          <p:spTgt spid="227348"/>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227346"/>
                                        </p:tgtEl>
                                        <p:attrNameLst>
                                          <p:attrName>style.visibility</p:attrName>
                                        </p:attrNameLst>
                                      </p:cBhvr>
                                      <p:to>
                                        <p:strVal val="visible"/>
                                      </p:to>
                                    </p:set>
                                    <p:anim calcmode="lin" valueType="num">
                                      <p:cBhvr>
                                        <p:cTn id="10" dur="1000" fill="hold"/>
                                        <p:tgtEl>
                                          <p:spTgt spid="227346"/>
                                        </p:tgtEl>
                                        <p:attrNameLst>
                                          <p:attrName>ppt_w</p:attrName>
                                        </p:attrNameLst>
                                      </p:cBhvr>
                                      <p:tavLst>
                                        <p:tav tm="0">
                                          <p:val>
                                            <p:fltVal val="0"/>
                                          </p:val>
                                        </p:tav>
                                        <p:tav tm="100000">
                                          <p:val>
                                            <p:strVal val="#ppt_w"/>
                                          </p:val>
                                        </p:tav>
                                      </p:tavLst>
                                    </p:anim>
                                    <p:anim calcmode="lin" valueType="num">
                                      <p:cBhvr>
                                        <p:cTn id="11" dur="1000" fill="hold"/>
                                        <p:tgtEl>
                                          <p:spTgt spid="227346"/>
                                        </p:tgtEl>
                                        <p:attrNameLst>
                                          <p:attrName>ppt_h</p:attrName>
                                        </p:attrNameLst>
                                      </p:cBhvr>
                                      <p:tavLst>
                                        <p:tav tm="0">
                                          <p:val>
                                            <p:fltVal val="0"/>
                                          </p:val>
                                        </p:tav>
                                        <p:tav tm="100000">
                                          <p:val>
                                            <p:strVal val="#ppt_h"/>
                                          </p:val>
                                        </p:tav>
                                      </p:tavLst>
                                    </p:anim>
                                    <p:anim calcmode="lin" valueType="num">
                                      <p:cBhvr>
                                        <p:cTn id="12" dur="1000" fill="hold"/>
                                        <p:tgtEl>
                                          <p:spTgt spid="227346"/>
                                        </p:tgtEl>
                                        <p:attrNameLst>
                                          <p:attrName>style.rotation</p:attrName>
                                        </p:attrNameLst>
                                      </p:cBhvr>
                                      <p:tavLst>
                                        <p:tav tm="0">
                                          <p:val>
                                            <p:fltVal val="90"/>
                                          </p:val>
                                        </p:tav>
                                        <p:tav tm="100000">
                                          <p:val>
                                            <p:fltVal val="0"/>
                                          </p:val>
                                        </p:tav>
                                      </p:tavLst>
                                    </p:anim>
                                    <p:animEffect transition="in" filter="fade">
                                      <p:cBhvr>
                                        <p:cTn id="13" dur="1000"/>
                                        <p:tgtEl>
                                          <p:spTgt spid="22734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27332"/>
                                        </p:tgtEl>
                                        <p:attrNameLst>
                                          <p:attrName>style.visibility</p:attrName>
                                        </p:attrNameLst>
                                      </p:cBhvr>
                                      <p:to>
                                        <p:strVal val="visible"/>
                                      </p:to>
                                    </p:set>
                                    <p:animEffect transition="in" filter="dissolve">
                                      <p:cBhvr>
                                        <p:cTn id="18" dur="500"/>
                                        <p:tgtEl>
                                          <p:spTgt spid="22733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27333"/>
                                        </p:tgtEl>
                                        <p:attrNameLst>
                                          <p:attrName>style.visibility</p:attrName>
                                        </p:attrNameLst>
                                      </p:cBhvr>
                                      <p:to>
                                        <p:strVal val="visible"/>
                                      </p:to>
                                    </p:set>
                                    <p:animEffect transition="in" filter="dissolve">
                                      <p:cBhvr>
                                        <p:cTn id="23" dur="500"/>
                                        <p:tgtEl>
                                          <p:spTgt spid="22733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27334"/>
                                        </p:tgtEl>
                                        <p:attrNameLst>
                                          <p:attrName>style.visibility</p:attrName>
                                        </p:attrNameLst>
                                      </p:cBhvr>
                                      <p:to>
                                        <p:strVal val="visible"/>
                                      </p:to>
                                    </p:set>
                                    <p:animEffect transition="in" filter="dissolve">
                                      <p:cBhvr>
                                        <p:cTn id="28" dur="500"/>
                                        <p:tgtEl>
                                          <p:spTgt spid="22733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7349"/>
                                        </p:tgtEl>
                                        <p:attrNameLst>
                                          <p:attrName>style.visibility</p:attrName>
                                        </p:attrNameLst>
                                      </p:cBhvr>
                                      <p:to>
                                        <p:strVal val="visible"/>
                                      </p:to>
                                    </p:set>
                                    <p:animEffect transition="in" filter="wipe(left)">
                                      <p:cBhvr>
                                        <p:cTn id="33" dur="500"/>
                                        <p:tgtEl>
                                          <p:spTgt spid="227349"/>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227347"/>
                                        </p:tgtEl>
                                        <p:attrNameLst>
                                          <p:attrName>style.visibility</p:attrName>
                                        </p:attrNameLst>
                                      </p:cBhvr>
                                      <p:to>
                                        <p:strVal val="visible"/>
                                      </p:to>
                                    </p:set>
                                    <p:anim calcmode="lin" valueType="num">
                                      <p:cBhvr>
                                        <p:cTn id="36" dur="1000" fill="hold"/>
                                        <p:tgtEl>
                                          <p:spTgt spid="227347"/>
                                        </p:tgtEl>
                                        <p:attrNameLst>
                                          <p:attrName>ppt_w</p:attrName>
                                        </p:attrNameLst>
                                      </p:cBhvr>
                                      <p:tavLst>
                                        <p:tav tm="0">
                                          <p:val>
                                            <p:fltVal val="0"/>
                                          </p:val>
                                        </p:tav>
                                        <p:tav tm="100000">
                                          <p:val>
                                            <p:strVal val="#ppt_w"/>
                                          </p:val>
                                        </p:tav>
                                      </p:tavLst>
                                    </p:anim>
                                    <p:anim calcmode="lin" valueType="num">
                                      <p:cBhvr>
                                        <p:cTn id="37" dur="1000" fill="hold"/>
                                        <p:tgtEl>
                                          <p:spTgt spid="227347"/>
                                        </p:tgtEl>
                                        <p:attrNameLst>
                                          <p:attrName>ppt_h</p:attrName>
                                        </p:attrNameLst>
                                      </p:cBhvr>
                                      <p:tavLst>
                                        <p:tav tm="0">
                                          <p:val>
                                            <p:fltVal val="0"/>
                                          </p:val>
                                        </p:tav>
                                        <p:tav tm="100000">
                                          <p:val>
                                            <p:strVal val="#ppt_h"/>
                                          </p:val>
                                        </p:tav>
                                      </p:tavLst>
                                    </p:anim>
                                    <p:anim calcmode="lin" valueType="num">
                                      <p:cBhvr>
                                        <p:cTn id="38" dur="1000" fill="hold"/>
                                        <p:tgtEl>
                                          <p:spTgt spid="227347"/>
                                        </p:tgtEl>
                                        <p:attrNameLst>
                                          <p:attrName>style.rotation</p:attrName>
                                        </p:attrNameLst>
                                      </p:cBhvr>
                                      <p:tavLst>
                                        <p:tav tm="0">
                                          <p:val>
                                            <p:fltVal val="90"/>
                                          </p:val>
                                        </p:tav>
                                        <p:tav tm="100000">
                                          <p:val>
                                            <p:fltVal val="0"/>
                                          </p:val>
                                        </p:tav>
                                      </p:tavLst>
                                    </p:anim>
                                    <p:animEffect transition="in" filter="fade">
                                      <p:cBhvr>
                                        <p:cTn id="39" dur="1000"/>
                                        <p:tgtEl>
                                          <p:spTgt spid="22734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227335"/>
                                        </p:tgtEl>
                                        <p:attrNameLst>
                                          <p:attrName>style.visibility</p:attrName>
                                        </p:attrNameLst>
                                      </p:cBhvr>
                                      <p:to>
                                        <p:strVal val="visible"/>
                                      </p:to>
                                    </p:set>
                                    <p:animEffect transition="in" filter="dissolve">
                                      <p:cBhvr>
                                        <p:cTn id="44" dur="500"/>
                                        <p:tgtEl>
                                          <p:spTgt spid="2273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27336"/>
                                        </p:tgtEl>
                                        <p:attrNameLst>
                                          <p:attrName>style.visibility</p:attrName>
                                        </p:attrNameLst>
                                      </p:cBhvr>
                                      <p:to>
                                        <p:strVal val="visible"/>
                                      </p:to>
                                    </p:set>
                                    <p:animEffect transition="in" filter="dissolve">
                                      <p:cBhvr>
                                        <p:cTn id="49" dur="500"/>
                                        <p:tgtEl>
                                          <p:spTgt spid="22733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227337"/>
                                        </p:tgtEl>
                                        <p:attrNameLst>
                                          <p:attrName>style.visibility</p:attrName>
                                        </p:attrNameLst>
                                      </p:cBhvr>
                                      <p:to>
                                        <p:strVal val="visible"/>
                                      </p:to>
                                    </p:set>
                                    <p:animEffect transition="in" filter="dissolve">
                                      <p:cBhvr>
                                        <p:cTn id="54" dur="500"/>
                                        <p:tgtEl>
                                          <p:spTgt spid="227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autoUpdateAnimBg="0"/>
      <p:bldP spid="227333" grpId="0" autoUpdateAnimBg="0"/>
      <p:bldP spid="227334" grpId="0" autoUpdateAnimBg="0"/>
      <p:bldP spid="227335" grpId="0" autoUpdateAnimBg="0"/>
      <p:bldP spid="227336" grpId="0" autoUpdateAnimBg="0"/>
      <p:bldP spid="227337" grpId="0" autoUpdateAnimBg="0"/>
      <p:bldP spid="227346" grpId="0" animBg="1"/>
      <p:bldP spid="227347" grpId="0" animBg="1"/>
      <p:bldP spid="227348" grpId="0" animBg="1"/>
      <p:bldP spid="22734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ChangeArrowheads="1"/>
          </p:cNvSpPr>
          <p:nvPr/>
        </p:nvSpPr>
        <p:spPr bwMode="auto">
          <a:xfrm>
            <a:off x="0" y="0"/>
            <a:ext cx="9144000" cy="6858000"/>
          </a:xfrm>
          <a:prstGeom prst="rect">
            <a:avLst/>
          </a:prstGeom>
          <a:solidFill>
            <a:srgbClr val="000000"/>
          </a:solidFill>
          <a:ln w="936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0994" name="Picture 3"/>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1" y="1843089"/>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40995" name="Text Box 4"/>
          <p:cNvSpPr txBox="1">
            <a:spLocks noChangeArrowheads="1"/>
          </p:cNvSpPr>
          <p:nvPr/>
        </p:nvSpPr>
        <p:spPr bwMode="auto">
          <a:xfrm>
            <a:off x="457200" y="1508126"/>
            <a:ext cx="3657600" cy="710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ts val="2500"/>
              </a:spcBef>
              <a:spcAft>
                <a:spcPct val="0"/>
              </a:spcAft>
              <a:buClr>
                <a:srgbClr val="FFFF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0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Hari 1:</a:t>
            </a:r>
            <a:r>
              <a:rPr kumimoji="0" lang="en-GB" sz="4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Terang</a:t>
            </a:r>
          </a:p>
        </p:txBody>
      </p:sp>
      <p:sp>
        <p:nvSpPr>
          <p:cNvPr id="340996" name="Text Box 5"/>
          <p:cNvSpPr txBox="1">
            <a:spLocks noChangeArrowheads="1"/>
          </p:cNvSpPr>
          <p:nvPr/>
        </p:nvSpPr>
        <p:spPr bwMode="auto">
          <a:xfrm>
            <a:off x="457200" y="2879726"/>
            <a:ext cx="4419600" cy="13256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ts val="2500"/>
              </a:spcBef>
              <a:spcAft>
                <a:spcPct val="0"/>
              </a:spcAft>
              <a:buClr>
                <a:srgbClr val="FFFF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0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Hari 2:</a:t>
            </a:r>
            <a:r>
              <a:rPr kumimoji="0" lang="en-GB" sz="4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Air &amp;  udara dipisahkan</a:t>
            </a:r>
          </a:p>
        </p:txBody>
      </p:sp>
      <p:sp>
        <p:nvSpPr>
          <p:cNvPr id="340997" name="Text Box 6"/>
          <p:cNvSpPr txBox="1">
            <a:spLocks noChangeArrowheads="1"/>
          </p:cNvSpPr>
          <p:nvPr/>
        </p:nvSpPr>
        <p:spPr bwMode="auto">
          <a:xfrm>
            <a:off x="457200" y="4708526"/>
            <a:ext cx="4038600" cy="13256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marL="55563" indent="-55563"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cs typeface="ＭＳ Ｐゴシック" charset="0"/>
              </a:defRPr>
            </a:lvl1pPr>
            <a:lvl2pPr marL="742950" indent="-28575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2pPr>
            <a:lvl3pPr marL="1143000" indent="-22860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3pPr>
            <a:lvl4pPr marL="1600200" indent="-22860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4pPr>
            <a:lvl5pPr marL="2057400" indent="-22860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9pPr>
          </a:lstStyle>
          <a:p>
            <a:pPr marL="55563" marR="0" lvl="0" indent="-55563" algn="l" defTabSz="457200" rtl="0" eaLnBrk="1" fontAlgn="base" latinLnBrk="0" hangingPunct="1">
              <a:lnSpc>
                <a:spcPct val="100000"/>
              </a:lnSpc>
              <a:spcBef>
                <a:spcPts val="2500"/>
              </a:spcBef>
              <a:spcAft>
                <a:spcPct val="0"/>
              </a:spcAft>
              <a:buClr>
                <a:srgbClr val="FFFF00"/>
              </a:buClr>
              <a:buSzPct val="100000"/>
              <a:buFont typeface="Times New Roman" charset="0"/>
              <a:buNone/>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a:pPr>
            <a:r>
              <a:rPr kumimoji="0" lang="en-GB" sz="40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Day 3:</a:t>
            </a:r>
            <a:r>
              <a:rPr kumimoji="0" lang="en-GB" sz="4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Darat &amp; laut dipisahkan</a:t>
            </a:r>
          </a:p>
        </p:txBody>
      </p:sp>
      <p:sp>
        <p:nvSpPr>
          <p:cNvPr id="340998" name="Text Box 7"/>
          <p:cNvSpPr txBox="1">
            <a:spLocks noChangeArrowheads="1"/>
          </p:cNvSpPr>
          <p:nvPr/>
        </p:nvSpPr>
        <p:spPr bwMode="auto">
          <a:xfrm>
            <a:off x="4495800" y="1219200"/>
            <a:ext cx="4648200" cy="1202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ts val="2000"/>
              </a:spcBef>
              <a:spcAft>
                <a:spcPct val="0"/>
              </a:spcAft>
              <a:buClr>
                <a:srgbClr val="FFFF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0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Hari 4:</a:t>
            </a:r>
            <a:r>
              <a:rPr kumimoji="0" lang="en-GB" sz="4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GB" sz="3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Matahari, bulan &amp; bintang diatur</a:t>
            </a:r>
          </a:p>
        </p:txBody>
      </p:sp>
      <p:sp>
        <p:nvSpPr>
          <p:cNvPr id="340999" name="Text Box 8"/>
          <p:cNvSpPr txBox="1">
            <a:spLocks noChangeArrowheads="1"/>
          </p:cNvSpPr>
          <p:nvPr/>
        </p:nvSpPr>
        <p:spPr bwMode="auto">
          <a:xfrm>
            <a:off x="4495800" y="2879726"/>
            <a:ext cx="4191000" cy="13256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ts val="2500"/>
              </a:spcBef>
              <a:spcAft>
                <a:spcPct val="0"/>
              </a:spcAft>
              <a:buClr>
                <a:srgbClr val="FFFF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0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Day 5:</a:t>
            </a:r>
            <a:r>
              <a:rPr kumimoji="0" lang="en-GB" sz="4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Ikan &amp; unggas</a:t>
            </a:r>
          </a:p>
        </p:txBody>
      </p:sp>
      <p:sp>
        <p:nvSpPr>
          <p:cNvPr id="341000" name="Text Box 9"/>
          <p:cNvSpPr txBox="1">
            <a:spLocks noChangeArrowheads="1"/>
          </p:cNvSpPr>
          <p:nvPr/>
        </p:nvSpPr>
        <p:spPr bwMode="auto">
          <a:xfrm>
            <a:off x="4495800" y="4708526"/>
            <a:ext cx="4191000" cy="13256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ts val="2500"/>
              </a:spcBef>
              <a:spcAft>
                <a:spcPct val="0"/>
              </a:spcAft>
              <a:buClr>
                <a:srgbClr val="FFFF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0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Day 6:</a:t>
            </a:r>
            <a:r>
              <a:rPr kumimoji="0" lang="en-GB" sz="4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Binatang &amp; manusia</a:t>
            </a:r>
          </a:p>
        </p:txBody>
      </p:sp>
      <p:sp>
        <p:nvSpPr>
          <p:cNvPr id="341001" name="Text Box 10"/>
          <p:cNvSpPr txBox="1">
            <a:spLocks noChangeArrowheads="1"/>
          </p:cNvSpPr>
          <p:nvPr/>
        </p:nvSpPr>
        <p:spPr bwMode="auto">
          <a:xfrm>
            <a:off x="4876800" y="6248400"/>
            <a:ext cx="4267200" cy="5869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ts val="2000"/>
              </a:spcBef>
              <a:spcAft>
                <a:spcPct val="0"/>
              </a:spcAft>
              <a:buClr>
                <a:srgbClr val="FFFFFF"/>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Kejadian 1:3-31</a:t>
            </a:r>
          </a:p>
        </p:txBody>
      </p:sp>
      <p:sp>
        <p:nvSpPr>
          <p:cNvPr id="341002" name="Rectangle 11"/>
          <p:cNvSpPr>
            <a:spLocks noChangeArrowheads="1"/>
          </p:cNvSpPr>
          <p:nvPr/>
        </p:nvSpPr>
        <p:spPr bwMode="auto">
          <a:xfrm>
            <a:off x="257175" y="1219201"/>
            <a:ext cx="8572500" cy="4981575"/>
          </a:xfrm>
          <a:prstGeom prst="rect">
            <a:avLst/>
          </a:prstGeom>
          <a:noFill/>
          <a:ln w="3816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1003" name="Line 12"/>
          <p:cNvSpPr>
            <a:spLocks noChangeShapeType="1"/>
          </p:cNvSpPr>
          <p:nvPr/>
        </p:nvSpPr>
        <p:spPr bwMode="auto">
          <a:xfrm>
            <a:off x="4343401" y="1219200"/>
            <a:ext cx="1588" cy="4953000"/>
          </a:xfrm>
          <a:prstGeom prst="line">
            <a:avLst/>
          </a:prstGeom>
          <a:noFill/>
          <a:ln w="38160">
            <a:solidFill>
              <a:srgbClr val="FFFFFF"/>
            </a:solidFill>
            <a:miter lim="800000"/>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1004" name="Line 13"/>
          <p:cNvSpPr>
            <a:spLocks noChangeShapeType="1"/>
          </p:cNvSpPr>
          <p:nvPr/>
        </p:nvSpPr>
        <p:spPr bwMode="auto">
          <a:xfrm>
            <a:off x="304800" y="2743200"/>
            <a:ext cx="8534400" cy="1588"/>
          </a:xfrm>
          <a:prstGeom prst="line">
            <a:avLst/>
          </a:prstGeom>
          <a:noFill/>
          <a:ln w="38160">
            <a:solidFill>
              <a:srgbClr val="FFFFFF"/>
            </a:solidFill>
            <a:miter lim="800000"/>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1005" name="Line 14"/>
          <p:cNvSpPr>
            <a:spLocks noChangeShapeType="1"/>
          </p:cNvSpPr>
          <p:nvPr/>
        </p:nvSpPr>
        <p:spPr bwMode="auto">
          <a:xfrm>
            <a:off x="228600" y="4419600"/>
            <a:ext cx="8534400" cy="1588"/>
          </a:xfrm>
          <a:prstGeom prst="line">
            <a:avLst/>
          </a:prstGeom>
          <a:noFill/>
          <a:ln w="38160">
            <a:solidFill>
              <a:srgbClr val="FFFFFF"/>
            </a:solidFill>
            <a:miter lim="800000"/>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1006" name="Text Box 15"/>
          <p:cNvSpPr txBox="1">
            <a:spLocks noChangeArrowheads="1"/>
          </p:cNvSpPr>
          <p:nvPr/>
        </p:nvSpPr>
        <p:spPr bwMode="auto">
          <a:xfrm>
            <a:off x="8580439" y="76200"/>
            <a:ext cx="528006"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
                <a:srgbClr val="FFFFFF"/>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64</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1007" name="WordArt 16"/>
          <p:cNvSpPr>
            <a:spLocks noChangeArrowheads="1" noChangeShapeType="1" noTextEdit="1"/>
          </p:cNvSpPr>
          <p:nvPr/>
        </p:nvSpPr>
        <p:spPr bwMode="auto">
          <a:xfrm>
            <a:off x="152400" y="771526"/>
            <a:ext cx="2057400" cy="657225"/>
          </a:xfrm>
          <a:prstGeom prst="rect">
            <a:avLst/>
          </a:prstGeom>
        </p:spPr>
        <p:txBody>
          <a:bodyPr wrap="none" fromWordArt="1">
            <a:prstTxWarp prst="textDoubleWave1">
              <a:avLst>
                <a:gd name="adj1" fmla="val 6481"/>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err="1">
                <a:ln w="12600">
                  <a:solidFill>
                    <a:srgbClr val="000099"/>
                  </a:solidFill>
                  <a:miter lim="800000"/>
                  <a:headEnd/>
                  <a:tailEnd/>
                </a:ln>
                <a:solidFill>
                  <a:srgbClr val="33CCFF"/>
                </a:solidFill>
                <a:effectLst>
                  <a:outerShdw blurRad="63500" dist="125752" dir="18900000" algn="ctr" rotWithShape="0">
                    <a:srgbClr val="000099"/>
                  </a:outerShdw>
                </a:effectLst>
                <a:uLnTx/>
                <a:uFillTx/>
                <a:latin typeface="Impact"/>
                <a:ea typeface="Impact"/>
                <a:cs typeface="Impact"/>
              </a:rPr>
              <a:t>Tidak</a:t>
            </a:r>
            <a:r>
              <a:rPr kumimoji="0" lang="en-US" sz="3600" b="0" i="0" u="none" strike="noStrike" kern="10" cap="none" spc="0" normalizeH="0" baseline="0" noProof="0" dirty="0">
                <a:ln w="12600">
                  <a:solidFill>
                    <a:srgbClr val="000099"/>
                  </a:solidFill>
                  <a:miter lim="800000"/>
                  <a:headEnd/>
                  <a:tailEnd/>
                </a:ln>
                <a:solidFill>
                  <a:srgbClr val="33CCFF"/>
                </a:solidFill>
                <a:effectLst>
                  <a:outerShdw blurRad="63500" dist="125752" dir="18900000" algn="ctr" rotWithShape="0">
                    <a:srgbClr val="000099"/>
                  </a:outerShdw>
                </a:effectLst>
                <a:uLnTx/>
                <a:uFillTx/>
                <a:latin typeface="Impact"/>
                <a:ea typeface="Impact"/>
                <a:cs typeface="Impact"/>
              </a:rPr>
              <a:t> </a:t>
            </a:r>
            <a:r>
              <a:rPr kumimoji="0" lang="en-US" sz="3600" b="0" i="0" u="none" strike="noStrike" kern="10" cap="none" spc="0" normalizeH="0" baseline="0" noProof="0" dirty="0" err="1">
                <a:ln w="12600">
                  <a:solidFill>
                    <a:srgbClr val="000099"/>
                  </a:solidFill>
                  <a:miter lim="800000"/>
                  <a:headEnd/>
                  <a:tailEnd/>
                </a:ln>
                <a:solidFill>
                  <a:srgbClr val="33CCFF"/>
                </a:solidFill>
                <a:effectLst>
                  <a:outerShdw blurRad="63500" dist="125752" dir="18900000" algn="ctr" rotWithShape="0">
                    <a:srgbClr val="000099"/>
                  </a:outerShdw>
                </a:effectLst>
                <a:uLnTx/>
                <a:uFillTx/>
                <a:latin typeface="Impact"/>
                <a:ea typeface="Impact"/>
                <a:cs typeface="Impact"/>
              </a:rPr>
              <a:t>berbentuk</a:t>
            </a:r>
            <a:endParaRPr kumimoji="0" lang="en-US" sz="3600" b="0" i="0" u="none" strike="noStrike" kern="10" cap="none" spc="0" normalizeH="0" baseline="0" noProof="0" dirty="0">
              <a:ln w="12600">
                <a:solidFill>
                  <a:srgbClr val="000099"/>
                </a:solidFill>
                <a:miter lim="800000"/>
                <a:headEnd/>
                <a:tailEnd/>
              </a:ln>
              <a:solidFill>
                <a:srgbClr val="33CCFF"/>
              </a:solidFill>
              <a:effectLst>
                <a:outerShdw blurRad="63500" dist="125752" dir="18900000" algn="ctr" rotWithShape="0">
                  <a:srgbClr val="000099"/>
                </a:outerShdw>
              </a:effectLst>
              <a:uLnTx/>
              <a:uFillTx/>
              <a:latin typeface="Impact"/>
              <a:ea typeface="Impact"/>
              <a:cs typeface="Impact"/>
            </a:endParaRPr>
          </a:p>
        </p:txBody>
      </p:sp>
      <p:sp>
        <p:nvSpPr>
          <p:cNvPr id="341008" name="WordArt 17"/>
          <p:cNvSpPr>
            <a:spLocks noChangeArrowheads="1" noChangeShapeType="1" noTextEdit="1"/>
          </p:cNvSpPr>
          <p:nvPr/>
        </p:nvSpPr>
        <p:spPr bwMode="auto">
          <a:xfrm>
            <a:off x="4876800" y="381001"/>
            <a:ext cx="1279525" cy="1285875"/>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360">
                  <a:solidFill>
                    <a:srgbClr val="CC99FF"/>
                  </a:solidFill>
                  <a:miter lim="800000"/>
                  <a:headEnd/>
                  <a:tailEnd/>
                </a:ln>
                <a:gradFill rotWithShape="1">
                  <a:gsLst>
                    <a:gs pos="0">
                      <a:srgbClr val="6600CC"/>
                    </a:gs>
                    <a:gs pos="100000">
                      <a:srgbClr val="CC00CC"/>
                    </a:gs>
                  </a:gsLst>
                  <a:lin ang="5400000" scaled="1"/>
                </a:gradFill>
                <a:effectLst>
                  <a:outerShdw blurRad="63500" dist="53966" dir="2700000" algn="ctr" rotWithShape="0">
                    <a:srgbClr val="9999FF">
                      <a:alpha val="80011"/>
                    </a:srgbClr>
                  </a:outerShdw>
                </a:effectLst>
                <a:uLnTx/>
                <a:uFillTx/>
                <a:latin typeface="Impact"/>
                <a:ea typeface="Impact"/>
                <a:cs typeface="Impact"/>
              </a:rPr>
              <a:t>Kosong</a:t>
            </a:r>
          </a:p>
        </p:txBody>
      </p:sp>
      <p:sp>
        <p:nvSpPr>
          <p:cNvPr id="341009" name="WordArt 18"/>
          <p:cNvSpPr>
            <a:spLocks noChangeArrowheads="1" noChangeShapeType="1" noTextEdit="1"/>
          </p:cNvSpPr>
          <p:nvPr/>
        </p:nvSpPr>
        <p:spPr bwMode="auto">
          <a:xfrm>
            <a:off x="2667001" y="762001"/>
            <a:ext cx="1714500" cy="6572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9080">
                  <a:solidFill>
                    <a:srgbClr val="99CCFF"/>
                  </a:solidFill>
                  <a:miter lim="800000"/>
                  <a:headEnd/>
                  <a:tailEnd/>
                </a:ln>
                <a:solidFill>
                  <a:srgbClr val="0066CC"/>
                </a:solidFill>
                <a:effectLst>
                  <a:outerShdw blurRad="63500" dist="17819" dir="2700000" algn="ctr" rotWithShape="0">
                    <a:srgbClr val="990000"/>
                  </a:outerShdw>
                </a:effectLst>
                <a:uLnTx/>
                <a:uFillTx/>
                <a:latin typeface="Impact"/>
                <a:ea typeface="Impact"/>
                <a:cs typeface="Impact"/>
              </a:rPr>
              <a:t>Dibentuk</a:t>
            </a:r>
          </a:p>
        </p:txBody>
      </p:sp>
      <p:sp>
        <p:nvSpPr>
          <p:cNvPr id="341010" name="WordArt 19"/>
          <p:cNvSpPr>
            <a:spLocks noChangeArrowheads="1" noChangeShapeType="1" noTextEdit="1"/>
          </p:cNvSpPr>
          <p:nvPr/>
        </p:nvSpPr>
        <p:spPr bwMode="auto">
          <a:xfrm>
            <a:off x="6858001" y="771526"/>
            <a:ext cx="1714500" cy="6572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9080">
                  <a:solidFill>
                    <a:srgbClr val="99CCFF"/>
                  </a:solidFill>
                  <a:miter lim="800000"/>
                  <a:headEnd/>
                  <a:tailEnd/>
                </a:ln>
                <a:solidFill>
                  <a:srgbClr val="0066CC"/>
                </a:solidFill>
                <a:effectLst>
                  <a:outerShdw blurRad="63500" dist="17819" dir="2700000" algn="ctr" rotWithShape="0">
                    <a:srgbClr val="990000"/>
                  </a:outerShdw>
                </a:effectLst>
                <a:uLnTx/>
                <a:uFillTx/>
                <a:latin typeface="Impact"/>
                <a:ea typeface="Impact"/>
                <a:cs typeface="Impact"/>
              </a:rPr>
              <a:t>Diisi</a:t>
            </a:r>
          </a:p>
        </p:txBody>
      </p:sp>
      <p:sp>
        <p:nvSpPr>
          <p:cNvPr id="341011" name="AutoShape 20"/>
          <p:cNvSpPr>
            <a:spLocks noChangeArrowheads="1"/>
          </p:cNvSpPr>
          <p:nvPr/>
        </p:nvSpPr>
        <p:spPr bwMode="auto">
          <a:xfrm>
            <a:off x="2286000" y="914400"/>
            <a:ext cx="381000" cy="304800"/>
          </a:xfrm>
          <a:prstGeom prst="rightArrow">
            <a:avLst>
              <a:gd name="adj1" fmla="val 50000"/>
              <a:gd name="adj2" fmla="val 31250"/>
            </a:avLst>
          </a:prstGeom>
          <a:solidFill>
            <a:srgbClr val="00FFFF"/>
          </a:solidFill>
          <a:ln w="936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1012"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36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1013" name="Text Box 22"/>
          <p:cNvSpPr txBox="1">
            <a:spLocks noChangeArrowheads="1"/>
          </p:cNvSpPr>
          <p:nvPr/>
        </p:nvSpPr>
        <p:spPr bwMode="auto">
          <a:xfrm>
            <a:off x="152400" y="-153988"/>
            <a:ext cx="6629400" cy="917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
                <a:srgbClr val="FAFE1E"/>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5400" b="1" i="0" u="none" strike="noStrike" kern="1200" cap="none" spc="0" normalizeH="0" baseline="0" noProof="0">
                <a:ln>
                  <a:noFill/>
                </a:ln>
                <a:solidFill>
                  <a:srgbClr val="FAFE1E"/>
                </a:solidFill>
                <a:effectLst/>
                <a:uLnTx/>
                <a:uFillTx/>
                <a:latin typeface="Arial" panose="020B0604020202020204" pitchFamily="34" charset="0"/>
                <a:ea typeface="ＭＳ Ｐゴシック" charset="0"/>
                <a:cs typeface="Arial" panose="020B0604020202020204" pitchFamily="34" charset="0"/>
              </a:rPr>
              <a:t>Hari-hari penciptaan</a:t>
            </a:r>
          </a:p>
        </p:txBody>
      </p:sp>
      <p:sp>
        <p:nvSpPr>
          <p:cNvPr id="341014" name="Title 1"/>
          <p:cNvSpPr>
            <a:spLocks noGrp="1"/>
          </p:cNvSpPr>
          <p:nvPr>
            <p:ph type="title" idx="4294967295"/>
          </p:nvPr>
        </p:nvSpPr>
        <p:spPr>
          <a:xfrm>
            <a:off x="-31751" y="-674688"/>
            <a:ext cx="9067800" cy="571500"/>
          </a:xfrm>
        </p:spPr>
        <p:txBody>
          <a:bodyPr/>
          <a:lstStyle/>
          <a:p>
            <a:r>
              <a:rPr lang="ar-JO" sz="3600" dirty="0">
                <a:latin typeface="Arial" panose="020B0604020202020204" pitchFamily="34" charset="0"/>
                <a:ea typeface="ＭＳ Ｐゴシック" charset="0"/>
                <a:cs typeface="Arial" panose="020B0604020202020204" pitchFamily="34" charset="0"/>
              </a:rPr>
              <a:t>أيام الخلق في لغة البهاسا الإندونيسية</a:t>
            </a:r>
            <a:endParaRPr lang="en-US" sz="36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36501182"/>
      </p:ext>
    </p:extLst>
  </p:cSld>
  <p:clrMapOvr>
    <a:masterClrMapping/>
  </p:clrMapOvr>
  <p:transition spd="med">
    <p:randomBar dir="ver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2"/>
          <p:cNvSpPr>
            <a:spLocks noChangeArrowheads="1"/>
          </p:cNvSpPr>
          <p:nvPr/>
        </p:nvSpPr>
        <p:spPr bwMode="auto">
          <a:xfrm>
            <a:off x="0" y="0"/>
            <a:ext cx="9144000" cy="70866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343042"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1" y="1843089"/>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8" name="Text Box 4"/>
          <p:cNvSpPr txBox="1">
            <a:spLocks noChangeArrowheads="1"/>
          </p:cNvSpPr>
          <p:nvPr/>
        </p:nvSpPr>
        <p:spPr bwMode="auto">
          <a:xfrm>
            <a:off x="457200" y="1508126"/>
            <a:ext cx="3276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第一天</a:t>
            </a:r>
            <a:r>
              <a:rPr kumimoji="0" lang="en-US" altLang="ja-JP" sz="4000" b="1" i="0" u="none" strike="noStrike" kern="1200" cap="none" spc="0" normalizeH="0" baseline="0" noProof="0">
                <a:ln>
                  <a:noFill/>
                </a:ln>
                <a:solidFill>
                  <a:srgbClr val="FFFF00"/>
                </a:solidFill>
                <a:effectLst/>
                <a:uLnTx/>
                <a:uFillTx/>
                <a:latin typeface="Times New Roman"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rPr>
              <a:t> </a:t>
            </a:r>
            <a:r>
              <a:rPr kumimoji="0" lang="zh-CN" altLang="en-US" sz="4000" b="1" i="0" u="none" strike="noStrike" kern="1200" cap="none" spc="0" normalizeH="0" baseline="0" noProof="0">
                <a:ln>
                  <a:noFill/>
                </a:ln>
                <a:solidFill>
                  <a:srgbClr val="FFFFFF"/>
                </a:solidFill>
                <a:effectLst/>
                <a:uLnTx/>
                <a:uFillTx/>
                <a:latin typeface="Times New Roman" charset="0"/>
                <a:ea typeface="SimSun" charset="0"/>
                <a:cs typeface="SimSun" charset="0"/>
              </a:rPr>
              <a:t>光</a:t>
            </a:r>
          </a:p>
        </p:txBody>
      </p:sp>
      <p:sp>
        <p:nvSpPr>
          <p:cNvPr id="216069" name="Text Box 5"/>
          <p:cNvSpPr txBox="1">
            <a:spLocks noChangeArrowheads="1"/>
          </p:cNvSpPr>
          <p:nvPr/>
        </p:nvSpPr>
        <p:spPr bwMode="auto">
          <a:xfrm>
            <a:off x="381000" y="2819401"/>
            <a:ext cx="441960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第二天</a:t>
            </a:r>
            <a:r>
              <a:rPr kumimoji="0" lang="en-US" altLang="ja-JP" sz="4000" b="1" i="0" u="none" strike="noStrike" kern="1200" cap="none" spc="0" normalizeH="0" baseline="0" noProof="0">
                <a:ln>
                  <a:noFill/>
                </a:ln>
                <a:solidFill>
                  <a:srgbClr val="FFFF00"/>
                </a:solidFill>
                <a:effectLst/>
                <a:uLnTx/>
                <a:uFillTx/>
                <a:latin typeface="Times New Roman"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rPr>
              <a:t> </a:t>
            </a:r>
            <a:endParaRPr kumimoji="0" lang="en-US" altLang="zh-CN" sz="4000" b="1" i="0" u="none" strike="noStrike" kern="1200" cap="none" spc="0" normalizeH="0" baseline="0" noProof="0">
              <a:ln>
                <a:noFill/>
              </a:ln>
              <a:solidFill>
                <a:srgbClr val="FFFFFF"/>
              </a:solidFill>
              <a:effectLst/>
              <a:uLnTx/>
              <a:uFillTx/>
              <a:latin typeface="Times New Roman" charset="0"/>
              <a:ea typeface="SimSun" charset="0"/>
              <a:cs typeface="SimSun"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Times New Roman" charset="0"/>
                <a:ea typeface="SimSun" charset="0"/>
                <a:cs typeface="SimSun" charset="0"/>
              </a:rPr>
              <a:t>水与空气分开</a:t>
            </a:r>
            <a:endPar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16070" name="Text Box 6"/>
          <p:cNvSpPr txBox="1">
            <a:spLocks noChangeArrowheads="1"/>
          </p:cNvSpPr>
          <p:nvPr/>
        </p:nvSpPr>
        <p:spPr bwMode="auto">
          <a:xfrm>
            <a:off x="457200" y="4495800"/>
            <a:ext cx="4038600" cy="168507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57150" indent="-5715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57150" marR="0" lvl="0" indent="-5715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第三天</a:t>
            </a:r>
            <a:r>
              <a:rPr kumimoji="0" lang="en-US" altLang="ja-JP" sz="4000" b="1" i="0" u="none" strike="noStrike" kern="1200" cap="none" spc="0" normalizeH="0" baseline="0" noProof="0">
                <a:ln>
                  <a:noFill/>
                </a:ln>
                <a:solidFill>
                  <a:srgbClr val="FFFF00"/>
                </a:solidFill>
                <a:effectLst/>
                <a:uLnTx/>
                <a:uFillTx/>
                <a:latin typeface="Times New Roman"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rPr>
              <a:t> </a:t>
            </a:r>
            <a:endParaRPr kumimoji="0" lang="en-US" altLang="zh-CN" sz="4000" b="1" i="0" u="none" strike="noStrike" kern="1200" cap="none" spc="0" normalizeH="0" baseline="0" noProof="0">
              <a:ln>
                <a:noFill/>
              </a:ln>
              <a:solidFill>
                <a:srgbClr val="FFFFFF"/>
              </a:solidFill>
              <a:effectLst/>
              <a:uLnTx/>
              <a:uFillTx/>
              <a:latin typeface="Times New Roman" charset="0"/>
              <a:ea typeface="SimSun" charset="0"/>
              <a:cs typeface="SimSun" charset="0"/>
            </a:endParaRPr>
          </a:p>
          <a:p>
            <a:pPr marL="57150" marR="0" lvl="0" indent="-5715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Times New Roman" charset="0"/>
                <a:ea typeface="SimSun" charset="0"/>
                <a:cs typeface="SimSun" charset="0"/>
              </a:rPr>
              <a:t>旱地与海分开</a:t>
            </a:r>
            <a:endPar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16071" name="Text Box 7"/>
          <p:cNvSpPr txBox="1">
            <a:spLocks noChangeArrowheads="1"/>
          </p:cNvSpPr>
          <p:nvPr/>
        </p:nvSpPr>
        <p:spPr bwMode="auto">
          <a:xfrm>
            <a:off x="4495800" y="1219201"/>
            <a:ext cx="46482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第四天</a:t>
            </a:r>
            <a:r>
              <a:rPr kumimoji="0" lang="en-US" altLang="zh-CN" sz="4000" b="1" i="0" u="none" strike="noStrike" kern="1200" cap="none" spc="0" normalizeH="0" baseline="0" noProof="0">
                <a:ln>
                  <a:noFill/>
                </a:ln>
                <a:solidFill>
                  <a:srgbClr val="FFFF00"/>
                </a:solidFill>
                <a:effectLst/>
                <a:uLnTx/>
                <a:uFillTx/>
                <a:latin typeface="Times New Roman" charset="0"/>
                <a:ea typeface="SimSun" charset="0"/>
                <a:cs typeface="SimSun"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rPr>
              <a:t>  </a:t>
            </a:r>
            <a:r>
              <a:rPr kumimoji="0" lang="zh-CN" altLang="en-US" sz="4000" b="1" i="0" u="none" strike="noStrike" kern="1200" cap="none" spc="0" normalizeH="0" baseline="0" noProof="0">
                <a:ln>
                  <a:noFill/>
                </a:ln>
                <a:solidFill>
                  <a:srgbClr val="FFFFFF"/>
                </a:solidFill>
                <a:effectLst/>
                <a:uLnTx/>
                <a:uFillTx/>
                <a:latin typeface="Times New Roman" charset="0"/>
                <a:ea typeface="SimSun" charset="0"/>
                <a:cs typeface="SimSun" charset="0"/>
              </a:rPr>
              <a:t>太阳，月亮与众星摆列在天</a:t>
            </a:r>
            <a:endPar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16072" name="Text Box 8"/>
          <p:cNvSpPr txBox="1">
            <a:spLocks noChangeArrowheads="1"/>
          </p:cNvSpPr>
          <p:nvPr/>
        </p:nvSpPr>
        <p:spPr bwMode="auto">
          <a:xfrm>
            <a:off x="4495800" y="2879726"/>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第五天</a:t>
            </a:r>
            <a:r>
              <a:rPr kumimoji="0" lang="en-US" altLang="ja-JP" sz="4000" b="1" i="0" u="none" strike="noStrike" kern="1200" cap="none" spc="0" normalizeH="0" baseline="0" noProof="0">
                <a:ln>
                  <a:noFill/>
                </a:ln>
                <a:solidFill>
                  <a:srgbClr val="FFFF00"/>
                </a:solidFill>
                <a:effectLst/>
                <a:uLnTx/>
                <a:uFillTx/>
                <a:latin typeface="Times New Roman"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rPr>
              <a:t>  </a:t>
            </a:r>
            <a:r>
              <a:rPr kumimoji="0" lang="zh-CN" altLang="en-US" sz="4000" b="1" i="0" u="none" strike="noStrike" kern="1200" cap="none" spc="0" normalizeH="0" baseline="0" noProof="0">
                <a:ln>
                  <a:noFill/>
                </a:ln>
                <a:solidFill>
                  <a:srgbClr val="FFFFFF"/>
                </a:solidFill>
                <a:effectLst/>
                <a:uLnTx/>
                <a:uFillTx/>
                <a:latin typeface="Times New Roman" charset="0"/>
                <a:ea typeface="SimSun" charset="0"/>
                <a:cs typeface="SimSun" charset="0"/>
              </a:rPr>
              <a:t>鱼与雀鸟</a:t>
            </a:r>
            <a:endPar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16073" name="Text Box 9"/>
          <p:cNvSpPr txBox="1">
            <a:spLocks noChangeArrowheads="1"/>
          </p:cNvSpPr>
          <p:nvPr/>
        </p:nvSpPr>
        <p:spPr bwMode="auto">
          <a:xfrm>
            <a:off x="4495800" y="4495801"/>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第</a:t>
            </a:r>
            <a:r>
              <a:rPr kumimoji="0" lang="zh-CN" altLang="en-US" sz="4000" b="1" i="0" u="none" strike="noStrike" kern="1200" cap="none" spc="0" normalizeH="0" baseline="0" noProof="0">
                <a:ln>
                  <a:noFill/>
                </a:ln>
                <a:solidFill>
                  <a:srgbClr val="FAFE1E"/>
                </a:solidFill>
                <a:effectLst/>
                <a:uLnTx/>
                <a:uFillTx/>
                <a:latin typeface="Arial" charset="0"/>
                <a:ea typeface="SimSun" charset="0"/>
                <a:cs typeface="SimSun" charset="0"/>
              </a:rPr>
              <a:t>六</a:t>
            </a: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天</a:t>
            </a:r>
            <a:r>
              <a:rPr kumimoji="0" lang="en-US" altLang="ja-JP" sz="4000" b="1" i="0" u="none" strike="noStrike" kern="1200" cap="none" spc="0" normalizeH="0" baseline="0" noProof="0">
                <a:ln>
                  <a:noFill/>
                </a:ln>
                <a:solidFill>
                  <a:srgbClr val="FFFF00"/>
                </a:solidFill>
                <a:effectLst/>
                <a:uLnTx/>
                <a:uFillTx/>
                <a:latin typeface="Times New Roman"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rPr>
              <a:t>  </a:t>
            </a:r>
            <a:r>
              <a:rPr kumimoji="0" lang="zh-CN" altLang="en-US" sz="4000" b="1" i="0" u="none" strike="noStrike" kern="1200" cap="none" spc="0" normalizeH="0" baseline="0" noProof="0">
                <a:ln>
                  <a:noFill/>
                </a:ln>
                <a:solidFill>
                  <a:srgbClr val="FFFFFF"/>
                </a:solidFill>
                <a:effectLst/>
                <a:uLnTx/>
                <a:uFillTx/>
                <a:latin typeface="Times New Roman" charset="0"/>
                <a:ea typeface="SimSun" charset="0"/>
                <a:cs typeface="SimSun" charset="0"/>
              </a:rPr>
              <a:t>动物与人</a:t>
            </a:r>
            <a:endPar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16074" name="Text Box 10"/>
          <p:cNvSpPr txBox="1">
            <a:spLocks noChangeArrowheads="1"/>
          </p:cNvSpPr>
          <p:nvPr/>
        </p:nvSpPr>
        <p:spPr bwMode="auto">
          <a:xfrm>
            <a:off x="4876800" y="6248401"/>
            <a:ext cx="4267200" cy="5847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Times New Roman" pitchFamily="-128" charset="0"/>
                <a:ea typeface="SimSun" pitchFamily="2" charset="-128"/>
                <a:cs typeface="SimSun" pitchFamily="2" charset="-128"/>
              </a:rPr>
              <a:t>创世记 </a:t>
            </a:r>
            <a:r>
              <a:rPr kumimoji="0" lang="en-US" sz="3200" b="1" i="0" u="none" strike="noStrike" kern="1200" cap="none" spc="0" normalizeH="0" baseline="0" noProof="0">
                <a:ln>
                  <a:noFill/>
                </a:ln>
                <a:solidFill>
                  <a:srgbClr val="FFFFFF"/>
                </a:solidFill>
                <a:effectLst/>
                <a:uLnTx/>
                <a:uFillTx/>
                <a:latin typeface="Times New Roman" pitchFamily="-128" charset="0"/>
                <a:ea typeface="ＭＳ Ｐゴシック" pitchFamily="-112" charset="-128"/>
                <a:cs typeface="ＭＳ Ｐゴシック" pitchFamily="-112" charset="-128"/>
              </a:rPr>
              <a:t>1:3-31</a:t>
            </a:r>
          </a:p>
        </p:txBody>
      </p:sp>
      <p:sp>
        <p:nvSpPr>
          <p:cNvPr id="343050" name="Rectangle 11"/>
          <p:cNvSpPr>
            <a:spLocks noChangeArrowheads="1"/>
          </p:cNvSpPr>
          <p:nvPr/>
        </p:nvSpPr>
        <p:spPr bwMode="auto">
          <a:xfrm>
            <a:off x="257175" y="1219201"/>
            <a:ext cx="8572500" cy="4981575"/>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343051"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3052"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3053"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3054" name="Text Box 15"/>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charset="0"/>
                <a:ea typeface="MS PGothic" charset="0"/>
                <a:cs typeface="MS PGothic" charset="0"/>
              </a:rPr>
              <a:t>64</a:t>
            </a:r>
            <a:endParaRPr kumimoji="0" lang="en-US" sz="2400" b="1" i="0" u="none" strike="noStrike" kern="1200" cap="none" spc="0" normalizeH="0" baseline="0" noProof="0" dirty="0">
              <a:ln>
                <a:noFill/>
              </a:ln>
              <a:solidFill>
                <a:srgbClr val="FFFFFF"/>
              </a:solidFill>
              <a:effectLst/>
              <a:uLnTx/>
              <a:uFillTx/>
              <a:latin typeface="Times New Roman" charset="0"/>
              <a:ea typeface="MS PGothic" charset="0"/>
              <a:cs typeface="MS PGothic" charset="0"/>
            </a:endParaRPr>
          </a:p>
        </p:txBody>
      </p:sp>
      <p:sp>
        <p:nvSpPr>
          <p:cNvPr id="343055" name="WordArt 16"/>
          <p:cNvSpPr>
            <a:spLocks noChangeArrowheads="1" noChangeShapeType="1" noTextEdit="1"/>
          </p:cNvSpPr>
          <p:nvPr/>
        </p:nvSpPr>
        <p:spPr bwMode="auto">
          <a:xfrm>
            <a:off x="228601" y="685801"/>
            <a:ext cx="1714500" cy="828675"/>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360" normalizeH="0" baseline="0" noProof="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混沌</a:t>
            </a:r>
          </a:p>
        </p:txBody>
      </p:sp>
      <p:sp>
        <p:nvSpPr>
          <p:cNvPr id="343056" name="WordArt 17"/>
          <p:cNvSpPr>
            <a:spLocks noChangeArrowheads="1" noChangeShapeType="1" noTextEdit="1"/>
          </p:cNvSpPr>
          <p:nvPr/>
        </p:nvSpPr>
        <p:spPr bwMode="auto">
          <a:xfrm>
            <a:off x="5257800" y="1"/>
            <a:ext cx="822325" cy="1285875"/>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0" i="0" u="none" strike="noStrike" kern="10" cap="none" spc="0" normalizeH="0" baseline="0" noProof="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空虚</a:t>
            </a:r>
            <a:endParaRPr kumimoji="0" lang="en-US" sz="3600" b="0" i="0" u="none" strike="noStrike" kern="10" cap="none" spc="0" normalizeH="0" baseline="0" noProof="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endParaRPr>
          </a:p>
        </p:txBody>
      </p:sp>
      <p:sp>
        <p:nvSpPr>
          <p:cNvPr id="343057" name="WordArt 18"/>
          <p:cNvSpPr>
            <a:spLocks noChangeArrowheads="1" noChangeShapeType="1" noTextEdit="1"/>
          </p:cNvSpPr>
          <p:nvPr/>
        </p:nvSpPr>
        <p:spPr bwMode="auto">
          <a:xfrm>
            <a:off x="2552701" y="771526"/>
            <a:ext cx="1714500" cy="6572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形成</a:t>
            </a:r>
          </a:p>
        </p:txBody>
      </p:sp>
      <p:sp>
        <p:nvSpPr>
          <p:cNvPr id="343058" name="WordArt 19"/>
          <p:cNvSpPr>
            <a:spLocks noChangeArrowheads="1" noChangeShapeType="1" noTextEdit="1"/>
          </p:cNvSpPr>
          <p:nvPr/>
        </p:nvSpPr>
        <p:spPr bwMode="auto">
          <a:xfrm>
            <a:off x="6858001" y="457201"/>
            <a:ext cx="1714500" cy="6572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0" i="0" u="none" strike="noStrike" kern="10" cap="none" spc="0" normalizeH="0" baseline="0" noProof="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充满</a:t>
            </a:r>
            <a:endParaRPr kumimoji="0" lang="en-US" sz="3600" b="0" i="0" u="none" strike="noStrike" kern="10" cap="none" spc="0" normalizeH="0" baseline="0" noProof="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343059"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3060" name="AutoShape 21"/>
          <p:cNvSpPr>
            <a:spLocks noChangeArrowheads="1"/>
          </p:cNvSpPr>
          <p:nvPr/>
        </p:nvSpPr>
        <p:spPr bwMode="auto">
          <a:xfrm>
            <a:off x="6248400" y="6096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3061" name="Rectangle 22"/>
          <p:cNvSpPr>
            <a:spLocks noGrp="1" noChangeArrowheads="1"/>
          </p:cNvSpPr>
          <p:nvPr>
            <p:ph type="title" idx="4294967295"/>
          </p:nvPr>
        </p:nvSpPr>
        <p:spPr>
          <a:xfrm>
            <a:off x="152400" y="0"/>
            <a:ext cx="6629400" cy="838200"/>
          </a:xfrm>
        </p:spPr>
        <p:txBody>
          <a:bodyPr/>
          <a:lstStyle/>
          <a:p>
            <a:pPr algn="l" eaLnBrk="1" hangingPunct="1"/>
            <a:r>
              <a:rPr lang="zh-CN" altLang="en-US" sz="5400" b="1">
                <a:solidFill>
                  <a:srgbClr val="FAFE1E"/>
                </a:solidFill>
                <a:latin typeface="Arial" charset="0"/>
                <a:ea typeface="SimSun" charset="0"/>
                <a:cs typeface="SimSun" charset="0"/>
              </a:rPr>
              <a:t>六天的创造</a:t>
            </a:r>
            <a:endParaRPr lang="en-US" sz="2000" b="1">
              <a:latin typeface="Arial" charset="0"/>
            </a:endParaRPr>
          </a:p>
        </p:txBody>
      </p:sp>
    </p:spTree>
    <p:extLst>
      <p:ext uri="{BB962C8B-B14F-4D97-AF65-F5344CB8AC3E}">
        <p14:creationId xmlns:p14="http://schemas.microsoft.com/office/powerpoint/2010/main" val="2694701904"/>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4000" dirty="0">
                <a:latin typeface="Arial" panose="020B0604020202020204" pitchFamily="34" charset="0"/>
                <a:cs typeface="Arial" panose="020B0604020202020204" pitchFamily="34" charset="0"/>
              </a:rPr>
              <a:t>ال</a:t>
            </a:r>
            <a:r>
              <a:rPr lang="ar" sz="4000" dirty="0">
                <a:latin typeface="Arial" panose="020B0604020202020204" pitchFamily="34" charset="0"/>
                <a:cs typeface="Arial" panose="020B0604020202020204" pitchFamily="34" charset="0"/>
              </a:rPr>
              <a:t>وعظ</a:t>
            </a:r>
            <a:r>
              <a:rPr lang="en-US" sz="4000"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 </a:t>
            </a:r>
            <a:r>
              <a:rPr lang="en-US" sz="3200" b="1" dirty="0">
                <a:solidFill>
                  <a:srgbClr val="FFFFFF"/>
                </a:solidFill>
                <a:latin typeface="Arial" panose="020B0604020202020204" pitchFamily="34" charset="0"/>
                <a:ea typeface="ＭＳ Ｐゴシック" charset="0"/>
                <a:cs typeface="Arial" panose="020B0604020202020204" pitchFamily="34" charset="0"/>
              </a:rPr>
              <a:t>•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التقديمي</a:t>
            </a:r>
            <a:r>
              <a:rPr kumimoji="0" lang="ar-EG"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مجانا</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779141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6"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423946850"/>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06BA0E-2829-4543-9279-35E14C8F9B49}"/>
              </a:ext>
            </a:extLst>
          </p:cNvPr>
          <p:cNvPicPr>
            <a:picLocks noChangeAspect="1"/>
          </p:cNvPicPr>
          <p:nvPr/>
        </p:nvPicPr>
        <p:blipFill>
          <a:blip r:embed="rId3"/>
          <a:stretch>
            <a:fillRect/>
          </a:stretch>
        </p:blipFill>
        <p:spPr>
          <a:xfrm>
            <a:off x="0" y="321921"/>
            <a:ext cx="9144000" cy="6214158"/>
          </a:xfrm>
          <a:prstGeom prst="rect">
            <a:avLst/>
          </a:prstGeom>
        </p:spPr>
      </p:pic>
      <p:sp>
        <p:nvSpPr>
          <p:cNvPr id="342017" name="Rectangle 1026"/>
          <p:cNvSpPr>
            <a:spLocks noGrp="1" noChangeArrowheads="1"/>
          </p:cNvSpPr>
          <p:nvPr>
            <p:ph type="ctrTitle"/>
          </p:nvPr>
        </p:nvSpPr>
        <p:spPr>
          <a:xfrm>
            <a:off x="0" y="41057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175620939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DC69DD-9582-A740-9DBA-B1DE2CFEE7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521" y="260648"/>
            <a:ext cx="9252521" cy="6858000"/>
          </a:xfrm>
          <a:prstGeom prst="rect">
            <a:avLst/>
          </a:prstGeom>
        </p:spPr>
      </p:pic>
      <p:pic>
        <p:nvPicPr>
          <p:cNvPr id="5" name="Picture 4">
            <a:extLst>
              <a:ext uri="{FF2B5EF4-FFF2-40B4-BE49-F238E27FC236}">
                <a16:creationId xmlns:a16="http://schemas.microsoft.com/office/drawing/2014/main" id="{B9168192-FC7E-5D46-B5F9-99E93AA05D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521" y="-99392"/>
            <a:ext cx="9252521" cy="6957393"/>
          </a:xfrm>
          <a:prstGeom prst="rect">
            <a:avLst/>
          </a:prstGeom>
        </p:spPr>
      </p:pic>
      <p:sp>
        <p:nvSpPr>
          <p:cNvPr id="2" name="Title 1"/>
          <p:cNvSpPr>
            <a:spLocks noGrp="1"/>
          </p:cNvSpPr>
          <p:nvPr>
            <p:ph type="title"/>
          </p:nvPr>
        </p:nvSpPr>
        <p:spPr>
          <a:xfrm>
            <a:off x="-36512" y="5229200"/>
            <a:ext cx="9144000" cy="1143000"/>
          </a:xfrm>
        </p:spPr>
        <p:txBody>
          <a:bodyPr/>
          <a:lstStyle/>
          <a:p>
            <a:pPr>
              <a:defRPr/>
            </a:pPr>
            <a:r>
              <a:rPr lang="ar-JO"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أولادنا الثلاثة</a:t>
            </a:r>
            <a:endParaRPr lang="en-US"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9940234"/>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06C2A2-522E-EC46-BE54-7981ADDA0C54}"/>
              </a:ext>
            </a:extLst>
          </p:cNvPr>
          <p:cNvPicPr>
            <a:picLocks noChangeAspect="1"/>
          </p:cNvPicPr>
          <p:nvPr/>
        </p:nvPicPr>
        <p:blipFill>
          <a:blip r:embed="rId3"/>
          <a:stretch>
            <a:fillRect/>
          </a:stretch>
        </p:blipFill>
        <p:spPr>
          <a:xfrm>
            <a:off x="-473700" y="0"/>
            <a:ext cx="10091400" cy="6858000"/>
          </a:xfrm>
          <a:prstGeom prst="rect">
            <a:avLst/>
          </a:prstGeom>
        </p:spPr>
      </p:pic>
      <p:sp>
        <p:nvSpPr>
          <p:cNvPr id="342017" name="Rectangle 1026"/>
          <p:cNvSpPr>
            <a:spLocks noGrp="1" noChangeArrowheads="1"/>
          </p:cNvSpPr>
          <p:nvPr>
            <p:ph type="ctrTitle"/>
          </p:nvPr>
        </p:nvSpPr>
        <p:spPr>
          <a:xfrm>
            <a:off x="0" y="4022205"/>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
        <p:nvSpPr>
          <p:cNvPr id="3" name="Oval 2"/>
          <p:cNvSpPr/>
          <p:nvPr/>
        </p:nvSpPr>
        <p:spPr bwMode="auto">
          <a:xfrm>
            <a:off x="3612245" y="436510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cs typeface="+mn-cs"/>
            </a:endParaRPr>
          </a:p>
        </p:txBody>
      </p:sp>
    </p:spTree>
    <p:extLst>
      <p:ext uri="{BB962C8B-B14F-4D97-AF65-F5344CB8AC3E}">
        <p14:creationId xmlns:p14="http://schemas.microsoft.com/office/powerpoint/2010/main" val="3981857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585881-498F-5149-9726-F250717108F8}"/>
              </a:ext>
            </a:extLst>
          </p:cNvPr>
          <p:cNvPicPr>
            <a:picLocks noChangeAspect="1"/>
          </p:cNvPicPr>
          <p:nvPr/>
        </p:nvPicPr>
        <p:blipFill>
          <a:blip r:embed="rId3"/>
          <a:stretch>
            <a:fillRect/>
          </a:stretch>
        </p:blipFill>
        <p:spPr>
          <a:xfrm>
            <a:off x="0" y="321921"/>
            <a:ext cx="9144000" cy="6214158"/>
          </a:xfrm>
          <a:prstGeom prst="rect">
            <a:avLst/>
          </a:prstGeom>
        </p:spPr>
      </p:pic>
      <p:sp>
        <p:nvSpPr>
          <p:cNvPr id="342017" name="Rectangle 1026"/>
          <p:cNvSpPr>
            <a:spLocks noGrp="1" noChangeArrowheads="1"/>
          </p:cNvSpPr>
          <p:nvPr>
            <p:ph type="ctrTitle"/>
          </p:nvPr>
        </p:nvSpPr>
        <p:spPr>
          <a:xfrm>
            <a:off x="0" y="3942023"/>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
        <p:nvSpPr>
          <p:cNvPr id="5" name="Oval 4">
            <a:extLst>
              <a:ext uri="{FF2B5EF4-FFF2-40B4-BE49-F238E27FC236}">
                <a16:creationId xmlns:a16="http://schemas.microsoft.com/office/drawing/2014/main" id="{EA92F639-677F-2645-8034-012E2B26079D}"/>
              </a:ext>
            </a:extLst>
          </p:cNvPr>
          <p:cNvSpPr/>
          <p:nvPr/>
        </p:nvSpPr>
        <p:spPr bwMode="auto">
          <a:xfrm>
            <a:off x="1763688" y="130627"/>
            <a:ext cx="3456384" cy="1903141"/>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Tree>
    <p:extLst>
      <p:ext uri="{BB962C8B-B14F-4D97-AF65-F5344CB8AC3E}">
        <p14:creationId xmlns:p14="http://schemas.microsoft.com/office/powerpoint/2010/main" val="17226187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5" name="Picture 4">
            <a:extLst>
              <a:ext uri="{FF2B5EF4-FFF2-40B4-BE49-F238E27FC236}">
                <a16:creationId xmlns:a16="http://schemas.microsoft.com/office/drawing/2014/main" id="{BF82B3B4-5AAC-094E-ACE3-7EB70F8F0A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6" y="0"/>
            <a:ext cx="8697951" cy="6858000"/>
          </a:xfrm>
          <a:prstGeom prst="rect">
            <a:avLst/>
          </a:prstGeom>
        </p:spPr>
      </p:pic>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English</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96546908"/>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5" name="Picture 4">
            <a:extLst>
              <a:ext uri="{FF2B5EF4-FFF2-40B4-BE49-F238E27FC236}">
                <a16:creationId xmlns:a16="http://schemas.microsoft.com/office/drawing/2014/main" id="{E296E097-52CA-1C46-B3D8-6A0E4EECB8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6" y="0"/>
            <a:ext cx="8697951" cy="6858000"/>
          </a:xfrm>
          <a:prstGeom prst="rect">
            <a:avLst/>
          </a:prstGeom>
        </p:spPr>
      </p:pic>
    </p:spTree>
    <p:extLst>
      <p:ext uri="{BB962C8B-B14F-4D97-AF65-F5344CB8AC3E}">
        <p14:creationId xmlns:p14="http://schemas.microsoft.com/office/powerpoint/2010/main" val="707109650"/>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5" name="Picture 4">
            <a:extLst>
              <a:ext uri="{FF2B5EF4-FFF2-40B4-BE49-F238E27FC236}">
                <a16:creationId xmlns:a16="http://schemas.microsoft.com/office/drawing/2014/main" id="{5F6B89CA-10B7-4E4F-9133-ABEEC1A75C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6" y="0"/>
            <a:ext cx="8697951" cy="6858000"/>
          </a:xfrm>
          <a:prstGeom prst="rect">
            <a:avLst/>
          </a:prstGeom>
        </p:spPr>
      </p:pic>
    </p:spTree>
    <p:extLst>
      <p:ext uri="{BB962C8B-B14F-4D97-AF65-F5344CB8AC3E}">
        <p14:creationId xmlns:p14="http://schemas.microsoft.com/office/powerpoint/2010/main" val="187311224"/>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E82AB7-930B-B543-9FA3-6596632759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14" y="8068"/>
            <a:ext cx="9097991" cy="7173416"/>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Chinese</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1317099566"/>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9159F9-6798-C349-8315-804CBF2BF5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6" y="0"/>
            <a:ext cx="8697951"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Indonesian</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2387565249"/>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4-14 at 8.25.47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429001"/>
            <a:ext cx="9144000" cy="4205333"/>
          </a:xfrm>
          <a:prstGeom prst="rect">
            <a:avLst/>
          </a:prstGeom>
        </p:spPr>
      </p:pic>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5" name="Picture 4">
            <a:extLst>
              <a:ext uri="{FF2B5EF4-FFF2-40B4-BE49-F238E27FC236}">
                <a16:creationId xmlns:a16="http://schemas.microsoft.com/office/drawing/2014/main" id="{6A20849A-8526-6148-807A-29F2B831A85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44" y="19699"/>
            <a:ext cx="9270411" cy="4345406"/>
          </a:xfrm>
          <a:prstGeom prst="rect">
            <a:avLst/>
          </a:prstGeom>
        </p:spPr>
      </p:pic>
      <p:pic>
        <p:nvPicPr>
          <p:cNvPr id="6" name="Picture 5" descr="Screen Shot 2016-04-14 at 8.25.47 PM.png">
            <a:extLst>
              <a:ext uri="{FF2B5EF4-FFF2-40B4-BE49-F238E27FC236}">
                <a16:creationId xmlns:a16="http://schemas.microsoft.com/office/drawing/2014/main" id="{10CC9FB9-77B0-2841-A267-5DDC4ADE824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244" y="711782"/>
            <a:ext cx="9144000" cy="680343"/>
          </a:xfrm>
          <a:prstGeom prst="rect">
            <a:avLst/>
          </a:prstGeom>
        </p:spPr>
      </p:pic>
      <p:sp>
        <p:nvSpPr>
          <p:cNvPr id="342017" name="Rectangle 1026"/>
          <p:cNvSpPr>
            <a:spLocks noGrp="1" noChangeArrowheads="1"/>
          </p:cNvSpPr>
          <p:nvPr>
            <p:ph type="ctrTitle"/>
          </p:nvPr>
        </p:nvSpPr>
        <p:spPr>
          <a:xfrm>
            <a:off x="5076056" y="798984"/>
            <a:ext cx="4139952"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Vietnamese</a:t>
            </a:r>
            <a:endParaRPr lang="en-US" sz="14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90316980"/>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8835D4-E824-E945-B049-BB8D3E22BC17}"/>
              </a:ext>
            </a:extLst>
          </p:cNvPr>
          <p:cNvPicPr>
            <a:picLocks noChangeAspect="1"/>
          </p:cNvPicPr>
          <p:nvPr/>
        </p:nvPicPr>
        <p:blipFill rotWithShape="1">
          <a:blip r:embed="rId3"/>
          <a:srcRect l="11932" r="7828"/>
          <a:stretch/>
        </p:blipFill>
        <p:spPr>
          <a:xfrm>
            <a:off x="-1" y="0"/>
            <a:ext cx="9171341" cy="7101408"/>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42017" name="Rectangle 1026"/>
          <p:cNvSpPr>
            <a:spLocks noGrp="1" noChangeArrowheads="1"/>
          </p:cNvSpPr>
          <p:nvPr>
            <p:ph type="ctrTitle"/>
          </p:nvPr>
        </p:nvSpPr>
        <p:spPr>
          <a:xfrm>
            <a:off x="5004048" y="836712"/>
            <a:ext cx="4248472" cy="864096"/>
          </a:xfrm>
          <a:solidFill>
            <a:schemeClr val="tx1"/>
          </a:solidFill>
        </p:spPr>
        <p:txBody>
          <a:bodyPr/>
          <a:lstStyle/>
          <a:p>
            <a:pPr eaLnBrk="1" hangingPunct="1"/>
            <a:r>
              <a:rPr lang="en-US" sz="4000" b="1" dirty="0">
                <a:solidFill>
                  <a:schemeClr val="bg1"/>
                </a:solidFill>
                <a:latin typeface="Arial" panose="020B0604020202020204" pitchFamily="34" charset="0"/>
                <a:ea typeface="ＭＳ Ｐゴシック" charset="0"/>
                <a:cs typeface="Arial" panose="020B0604020202020204" pitchFamily="34" charset="0"/>
              </a:rPr>
              <a:t>Arabic </a:t>
            </a:r>
            <a:r>
              <a:rPr lang="ar-SA" sz="4000" b="1" dirty="0">
                <a:solidFill>
                  <a:schemeClr val="bg1"/>
                </a:solidFill>
                <a:latin typeface="Arial" panose="020B0604020202020204" pitchFamily="34" charset="0"/>
                <a:ea typeface="ＭＳ Ｐゴシック" charset="0"/>
                <a:cs typeface="Arial" panose="020B0604020202020204" pitchFamily="34" charset="0"/>
              </a:rPr>
              <a:t>العربية </a:t>
            </a:r>
            <a:endParaRPr lang="en-US" sz="1400"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724837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2-12 at 9.41.1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1280"/>
            <a:ext cx="9144000" cy="5890920"/>
          </a:xfrm>
          <a:prstGeom prst="rect">
            <a:avLst/>
          </a:prstGeom>
        </p:spPr>
      </p:pic>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spTree>
    <p:extLst>
      <p:ext uri="{BB962C8B-B14F-4D97-AF65-F5344CB8AC3E}">
        <p14:creationId xmlns:p14="http://schemas.microsoft.com/office/powerpoint/2010/main" val="1101367622"/>
      </p:ext>
    </p:extLst>
  </p:cSld>
  <p:clrMapOvr>
    <a:masterClrMapping/>
  </p:clrMapOvr>
  <p:transition/>
</p:sld>
</file>

<file path=ppt/theme/theme1.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7.5.02-MAP-SBC 10_0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7.5.02-MAP-SBC 10_0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7.5.02-MAP-SBC 10_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5.02-MAP-SBC 10_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5.02-MAP-SBC 10_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5.02-MAP-SBC 10_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5.02-MAP-SBC 10_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5.02-MAP-SBC 10_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5.02-MAP-SBC 10_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4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Cascade</Template>
  <TotalTime>4577</TotalTime>
  <Words>5608</Words>
  <Application>Microsoft Macintosh PowerPoint</Application>
  <PresentationFormat>On-screen Show (4:3)</PresentationFormat>
  <Paragraphs>1108</Paragraphs>
  <Slides>129</Slides>
  <Notes>119</Notes>
  <HiddenSlides>0</HiddenSlides>
  <MMClips>0</MMClips>
  <ScaleCrop>false</ScaleCrop>
  <HeadingPairs>
    <vt:vector size="6" baseType="variant">
      <vt:variant>
        <vt:lpstr>Fonts Used</vt:lpstr>
      </vt:variant>
      <vt:variant>
        <vt:i4>23</vt:i4>
      </vt:variant>
      <vt:variant>
        <vt:lpstr>Theme</vt:lpstr>
      </vt:variant>
      <vt:variant>
        <vt:i4>43</vt:i4>
      </vt:variant>
      <vt:variant>
        <vt:lpstr>Slide Titles</vt:lpstr>
      </vt:variant>
      <vt:variant>
        <vt:i4>129</vt:i4>
      </vt:variant>
    </vt:vector>
  </HeadingPairs>
  <TitlesOfParts>
    <vt:vector size="195" baseType="lpstr">
      <vt:lpstr>26</vt:lpstr>
      <vt:lpstr>B VAG Rounded Bold</vt:lpstr>
      <vt:lpstr>楷体</vt:lpstr>
      <vt:lpstr>Kosher-Normal</vt:lpstr>
      <vt:lpstr>Limon F1</vt:lpstr>
      <vt:lpstr>Limon S1</vt:lpstr>
      <vt:lpstr>ＭＳ Ｐゴシック</vt:lpstr>
      <vt:lpstr>新細明體</vt:lpstr>
      <vt:lpstr>Times</vt:lpstr>
      <vt:lpstr>Arial</vt:lpstr>
      <vt:lpstr>Calibri</vt:lpstr>
      <vt:lpstr>Comic Sans MS</vt:lpstr>
      <vt:lpstr>Helvetica</vt:lpstr>
      <vt:lpstr>Impact</vt:lpstr>
      <vt:lpstr>Kantipur Regular</vt:lpstr>
      <vt:lpstr>KeralaLite</vt:lpstr>
      <vt:lpstr>Lucida Grande</vt:lpstr>
      <vt:lpstr>Monotype Sorts</vt:lpstr>
      <vt:lpstr>Tahoma</vt:lpstr>
      <vt:lpstr>Tharmini Plain</vt:lpstr>
      <vt:lpstr>Times New Roman</vt:lpstr>
      <vt:lpstr>Wingdings</vt:lpstr>
      <vt:lpstr>WwinBurmese</vt:lpstr>
      <vt:lpstr>Cascade</vt:lpstr>
      <vt:lpstr>Clipboard</vt:lpstr>
      <vt:lpstr>Default Design</vt:lpstr>
      <vt:lpstr>2_Default Design</vt:lpstr>
      <vt:lpstr>Calm Seas</vt:lpstr>
      <vt:lpstr>1_Fireball</vt:lpstr>
      <vt:lpstr>Compass</vt:lpstr>
      <vt:lpstr>5_Default Design</vt:lpstr>
      <vt:lpstr>5_Blank Presentation</vt:lpstr>
      <vt:lpstr>12_Default Design</vt:lpstr>
      <vt:lpstr>14_Default Design</vt:lpstr>
      <vt:lpstr>11_Blank Presentation</vt:lpstr>
      <vt:lpstr>50_Blank Presentation</vt:lpstr>
      <vt:lpstr>4_Beam</vt:lpstr>
      <vt:lpstr>8_Blank Presentation</vt:lpstr>
      <vt:lpstr>6_Default Design</vt:lpstr>
      <vt:lpstr>42_Default Design</vt:lpstr>
      <vt:lpstr>2_Blue Diagonal</vt:lpstr>
      <vt:lpstr>9_Default Design</vt:lpstr>
      <vt:lpstr>1_7.5.02-MAP-SBC 10_03</vt:lpstr>
      <vt:lpstr>1_Blank Presentation</vt:lpstr>
      <vt:lpstr>2_untitled 1</vt:lpstr>
      <vt:lpstr>6_Blank Presentation</vt:lpstr>
      <vt:lpstr>3_untitled 1</vt:lpstr>
      <vt:lpstr>4_untitled 1</vt:lpstr>
      <vt:lpstr>7_Blank Presentation</vt:lpstr>
      <vt:lpstr>3_Default Design</vt:lpstr>
      <vt:lpstr>1_Clipboard</vt:lpstr>
      <vt:lpstr>10_Default Design</vt:lpstr>
      <vt:lpstr>2_Blank Presentation</vt:lpstr>
      <vt:lpstr>11_Default Design</vt:lpstr>
      <vt:lpstr>Orbit</vt:lpstr>
      <vt:lpstr>13_Default Design</vt:lpstr>
      <vt:lpstr>5_Blue Diagonal</vt:lpstr>
      <vt:lpstr>1_Cascade</vt:lpstr>
      <vt:lpstr>2_Office Theme</vt:lpstr>
      <vt:lpstr>Office Theme</vt:lpstr>
      <vt:lpstr>4_untitled 3</vt:lpstr>
      <vt:lpstr>15_Default Design</vt:lpstr>
      <vt:lpstr>21_Default Design</vt:lpstr>
      <vt:lpstr>1_Beam</vt:lpstr>
      <vt:lpstr>3_Fireball</vt:lpstr>
      <vt:lpstr>Fireball</vt:lpstr>
      <vt:lpstr>الروح القدس  والمواهب الروحية</vt:lpstr>
      <vt:lpstr>من أنا؟ (جذور العائلة)</vt:lpstr>
      <vt:lpstr>من أنا؟ (جذور التعليم)</vt:lpstr>
      <vt:lpstr>من أنا؟ (شغفي)</vt:lpstr>
      <vt:lpstr>Our People</vt:lpstr>
      <vt:lpstr>خدمة السيدات</vt:lpstr>
      <vt:lpstr>مدرسة المجتمع الدولية (تأسست عام 1993)</vt:lpstr>
      <vt:lpstr>لدى مدرسة المجتمع الدولية 400 طالباً</vt:lpstr>
      <vt:lpstr>أولادنا الثلاثة</vt:lpstr>
      <vt:lpstr>عائلة جريفيث 28 تشرين ثاني 2019</vt:lpstr>
      <vt:lpstr>كيرت (36) وكارا يمتلكون شركة أعمال استشارية قرب مدينة سياتل</vt:lpstr>
      <vt:lpstr>حفيدنا ذو ثمانية أشهر كادون</vt:lpstr>
      <vt:lpstr>ستيفن, كيتي وجيسي في جيج هاربور</vt:lpstr>
      <vt:lpstr>حفيدنا ذو أربع سنوات جيسي</vt:lpstr>
      <vt:lpstr>حفيدتنا نورا البالغة من العمر عامين</vt:lpstr>
      <vt:lpstr>ستيفن (34) هو طيار في الشركة المتحدة يتنقل إلى سياتل من إس إف أو </vt:lpstr>
      <vt:lpstr>جون (30) فنان تشكيلي في ريدلاندز, كاليفورنيا</vt:lpstr>
      <vt:lpstr>من أنا؟ (شغفي)</vt:lpstr>
      <vt:lpstr>خدماتٌ أعطانا الله إيَّاها في آسيا</vt:lpstr>
      <vt:lpstr>فوائد الإنترنت</vt:lpstr>
      <vt:lpstr>المساقات التي أعلمها</vt:lpstr>
      <vt:lpstr>عن ماذا يتحدث هذا المساق؟</vt:lpstr>
      <vt:lpstr>وصف المساق</vt:lpstr>
      <vt:lpstr>وصف المساق</vt:lpstr>
      <vt:lpstr>وصف المساق</vt:lpstr>
      <vt:lpstr>القراءات</vt:lpstr>
      <vt:lpstr>نظام ملف الواجبات</vt:lpstr>
      <vt:lpstr>Dr John Fryman</vt:lpstr>
      <vt:lpstr>English</vt:lpstr>
      <vt:lpstr>Burmese</vt:lpstr>
      <vt:lpstr>French</vt:lpstr>
      <vt:lpstr>Japanese</vt:lpstr>
      <vt:lpstr>Khmer (Cambodian)</vt:lpstr>
      <vt:lpstr>Korean</vt:lpstr>
      <vt:lpstr>Malay</vt:lpstr>
      <vt:lpstr>Mao (India)</vt:lpstr>
      <vt:lpstr>Malayalam (India)</vt:lpstr>
      <vt:lpstr>Mongolian</vt:lpstr>
      <vt:lpstr>Nepali</vt:lpstr>
      <vt:lpstr>Swahili (Kenya)</vt:lpstr>
      <vt:lpstr>Tagalog (Philippines)</vt:lpstr>
      <vt:lpstr>Tangkhul (India)</vt:lpstr>
      <vt:lpstr>Tamil (Sri Lanka/India)</vt:lpstr>
      <vt:lpstr>Vietnamese</vt:lpstr>
      <vt:lpstr>Bahasa Indonesia</vt:lpstr>
      <vt:lpstr>Chinese (Mandarin)</vt:lpstr>
      <vt:lpstr>العرض التقديمي ( 945 شريحة ) كتاب الطالب ( 100 صفحة ) مخطوطة المعلم ( 400 صفحة )</vt:lpstr>
      <vt:lpstr>ملف كتابك المقدس</vt:lpstr>
      <vt:lpstr>ملف من 10 مجلدات</vt:lpstr>
      <vt:lpstr>فتح ”ملف كتابك المقدس" </vt:lpstr>
      <vt:lpstr>فتح “ملف كتابك المقدس"</vt:lpstr>
      <vt:lpstr>C 4 3 S J </vt:lpstr>
      <vt:lpstr>5 كلمات أو عبارات مفتاحية</vt:lpstr>
      <vt:lpstr>5 كلمات أو عبارات مفتاحية</vt:lpstr>
      <vt:lpstr>5 كلمات أو عبارات مفتاحية</vt:lpstr>
      <vt:lpstr>الأشخاص الأربعة هم :</vt:lpstr>
      <vt:lpstr>القاضي يجب أن يحكم</vt:lpstr>
      <vt:lpstr>الأشخاص الأربعة هم :</vt:lpstr>
      <vt:lpstr>الخليقة إلى يشوع</vt:lpstr>
      <vt:lpstr>5 كلمات أو عبارات مفتاحية</vt:lpstr>
      <vt:lpstr>A R C</vt:lpstr>
      <vt:lpstr>المجتمعات الثلاثة</vt:lpstr>
      <vt:lpstr>نظرة على العهد القديم</vt:lpstr>
      <vt:lpstr>To Review…</vt:lpstr>
      <vt:lpstr>الأساسيات</vt:lpstr>
      <vt:lpstr>الملفين الأخيرين</vt:lpstr>
      <vt:lpstr>ملف كتابك المقدس بالفكر الجديد</vt:lpstr>
      <vt:lpstr>Membuka  “Arsip Alkitab Anda”</vt:lpstr>
      <vt:lpstr>Membuka  “Arsip Alkitab Anda”</vt:lpstr>
      <vt:lpstr>Membuka   “Arsip Alkitab Anda”</vt:lpstr>
      <vt:lpstr>5 Kata Kunci atau Ungkapan:</vt:lpstr>
      <vt:lpstr>5 Kata Kunci atau Ungkapan:</vt:lpstr>
      <vt:lpstr>     4  TOKOH tsb adalah:</vt:lpstr>
      <vt:lpstr>AYMY</vt:lpstr>
      <vt:lpstr>5 Kata Kunci atau Ungkapan:</vt:lpstr>
      <vt:lpstr>KAKAP</vt:lpstr>
      <vt:lpstr>KE  3  KOMUNITAS ADALAH:</vt:lpstr>
      <vt:lpstr>Two Saturdays, 24 &amp; 31 August  9 am-1 pm at SBC</vt:lpstr>
      <vt:lpstr>كلية الكتاب المقدس سنغافورة</vt:lpstr>
      <vt:lpstr>مساقات أدرسها في كلية الكتاب سنغافورة</vt:lpstr>
      <vt:lpstr>في البدء</vt:lpstr>
      <vt:lpstr>“pada mulanya”</vt:lpstr>
      <vt:lpstr>“起初”</vt:lpstr>
      <vt:lpstr>أيام الخلق</vt:lpstr>
      <vt:lpstr>أيام الخلق في لغة البهاسا الإندونيسية</vt:lpstr>
      <vt:lpstr>六天的创造</vt:lpstr>
      <vt:lpstr>الوعظ  •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Chinese</vt:lpstr>
      <vt:lpstr>Indonesian</vt:lpstr>
      <vt:lpstr>Vietnamese</vt:lpstr>
      <vt:lpstr>Arabic العربية </vt:lpstr>
      <vt:lpstr>BibleStudyDownloads.org</vt:lpstr>
      <vt:lpstr>أحصل على بطاقة الصلاة الخاصة بنا</vt:lpstr>
      <vt:lpstr>عربي</vt:lpstr>
      <vt:lpstr>أمورٌ أُخرى</vt:lpstr>
      <vt:lpstr>ماذا تعتقد عن           الروح القدس؟</vt:lpstr>
      <vt:lpstr>في البدء خلق الله       السماوات والأرض          (تك 1: 1)</vt:lpstr>
      <vt:lpstr>Light</vt:lpstr>
      <vt:lpstr>Light</vt:lpstr>
      <vt:lpstr>Whales</vt:lpstr>
      <vt:lpstr>Whales</vt:lpstr>
      <vt:lpstr> شكل يسوع آدم من التراب (يو 1 : 3,     تك 2 : 7)</vt:lpstr>
      <vt:lpstr>خلق يسوع آدم وحواء (تك2 : 21 – 23,  يو 1 : 3)  </vt:lpstr>
      <vt:lpstr>يحفظ يسوع خليقته أيضاً</vt:lpstr>
      <vt:lpstr>2وَكَانَتِ الأَرْضُ خَرِبَةً وَخَالِيَةً، وَعَلَى وَجْهِ الْغَمْرِ ظُلْمَةٌ</vt:lpstr>
      <vt:lpstr>كانت الأرض عبارة عن حساء من العدم، وفراغ لا نهاية له، وسواد حبري...</vt:lpstr>
      <vt:lpstr>الروح    كحمامة</vt:lpstr>
      <vt:lpstr>منذ بداية الخليقة لدينا إشارة إلى أن عمل الروح القدس هو إكمال ودعم ما خططه الله الآب وما بدأه الله الابن، لأنه في تكوين 1: 2 كان روح الله يتنقل فوق وجه المياه.</vt:lpstr>
      <vt:lpstr>خيمة الإجتماع</vt:lpstr>
      <vt:lpstr>ملأ حضور الله قصره الجديد</vt:lpstr>
      <vt:lpstr>حل الروح أيضاً على القضاة، الأنبياء  والملوك في العهد القديم</vt:lpstr>
      <vt:lpstr>سكن حضور الله في هيكل سليمان</vt:lpstr>
      <vt:lpstr>حزقيال ١ : ١٥-١٦</vt:lpstr>
      <vt:lpstr>حزقيال ١</vt:lpstr>
      <vt:lpstr>وادي العظام اليابسة (حز 37)</vt:lpstr>
      <vt:lpstr>وادي العظام اليابسة (حز 37)</vt:lpstr>
      <vt:lpstr>وادي العظام اليابسة (حز 37)</vt:lpstr>
      <vt:lpstr>اللعب بالكلمات العبرية</vt:lpstr>
      <vt:lpstr>علم الروح القدس</vt:lpstr>
      <vt:lpstr>استعادة كرامة الرب</vt:lpstr>
      <vt:lpstr>Black</vt:lpstr>
      <vt:lpstr>الروح القدس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Old Testament Survey</dc:title>
  <dc:creator>Rick Griffith</dc:creator>
  <cp:lastModifiedBy>Rick Griffith</cp:lastModifiedBy>
  <cp:revision>138</cp:revision>
  <dcterms:created xsi:type="dcterms:W3CDTF">2009-07-22T23:22:22Z</dcterms:created>
  <dcterms:modified xsi:type="dcterms:W3CDTF">2023-12-27T09:03:26Z</dcterms:modified>
</cp:coreProperties>
</file>